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38"/>
  </p:notesMasterIdLst>
  <p:sldIdLst>
    <p:sldId id="297" r:id="rId6"/>
    <p:sldId id="299" r:id="rId7"/>
    <p:sldId id="407" r:id="rId8"/>
    <p:sldId id="392" r:id="rId9"/>
    <p:sldId id="393" r:id="rId10"/>
    <p:sldId id="416" r:id="rId11"/>
    <p:sldId id="404" r:id="rId12"/>
    <p:sldId id="417" r:id="rId13"/>
    <p:sldId id="405" r:id="rId14"/>
    <p:sldId id="410" r:id="rId15"/>
    <p:sldId id="378" r:id="rId16"/>
    <p:sldId id="377" r:id="rId17"/>
    <p:sldId id="379" r:id="rId18"/>
    <p:sldId id="371" r:id="rId19"/>
    <p:sldId id="380" r:id="rId20"/>
    <p:sldId id="382" r:id="rId21"/>
    <p:sldId id="411" r:id="rId22"/>
    <p:sldId id="383" r:id="rId23"/>
    <p:sldId id="418" r:id="rId24"/>
    <p:sldId id="419" r:id="rId25"/>
    <p:sldId id="420" r:id="rId26"/>
    <p:sldId id="421" r:id="rId27"/>
    <p:sldId id="422" r:id="rId28"/>
    <p:sldId id="414" r:id="rId29"/>
    <p:sldId id="415" r:id="rId30"/>
    <p:sldId id="262" r:id="rId31"/>
    <p:sldId id="264" r:id="rId32"/>
    <p:sldId id="258" r:id="rId33"/>
    <p:sldId id="413" r:id="rId34"/>
    <p:sldId id="265" r:id="rId35"/>
    <p:sldId id="261" r:id="rId36"/>
    <p:sldId id="25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3EA330-B0F8-C20F-8E77-F818DBED230C}" name="Andrew McKenna" initials="AM" userId="S::andrewmckenna@bcuk.org::cf04ad3d-e9cd-4d02-a17e-2c6d191f57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427"/>
    <a:srgbClr val="1000BF"/>
    <a:srgbClr val="736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B76FE-108D-42FD-B2AE-598BEE46FB57}" v="21" dt="2026-05-08T19:22:27.082"/>
    <p1510:client id="{97B9E5FF-72C4-E897-834C-1F27762DA483}" v="97" dt="2026-05-08T10:01:50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Eggertsen" userId="S::nicolaeggertsen@bcuk.org::e80c24ce-50c3-4dae-bd9f-f2b322d37328" providerId="AD" clId="Web-{97B9E5FF-72C4-E897-834C-1F27762DA483}"/>
    <pc:docChg chg="addSld modSld">
      <pc:chgData name="Nicola Eggertsen" userId="S::nicolaeggertsen@bcuk.org::e80c24ce-50c3-4dae-bd9f-f2b322d37328" providerId="AD" clId="Web-{97B9E5FF-72C4-E897-834C-1F27762DA483}" dt="2026-05-08T10:01:47.334" v="62" actId="20577"/>
      <pc:docMkLst>
        <pc:docMk/>
      </pc:docMkLst>
      <pc:sldChg chg="addSp delSp modSp add replId">
        <pc:chgData name="Nicola Eggertsen" userId="S::nicolaeggertsen@bcuk.org::e80c24ce-50c3-4dae-bd9f-f2b322d37328" providerId="AD" clId="Web-{97B9E5FF-72C4-E897-834C-1F27762DA483}" dt="2026-05-08T10:01:12.756" v="46"/>
        <pc:sldMkLst>
          <pc:docMk/>
          <pc:sldMk cId="1707354850" sldId="414"/>
        </pc:sldMkLst>
        <pc:spChg chg="add mod">
          <ac:chgData name="Nicola Eggertsen" userId="S::nicolaeggertsen@bcuk.org::e80c24ce-50c3-4dae-bd9f-f2b322d37328" providerId="AD" clId="Web-{97B9E5FF-72C4-E897-834C-1F27762DA483}" dt="2026-05-08T10:01:07.350" v="45" actId="20577"/>
          <ac:spMkLst>
            <pc:docMk/>
            <pc:sldMk cId="1707354850" sldId="414"/>
            <ac:spMk id="3" creationId="{44807E29-D63D-0693-EEB9-3FE8DBE00CEC}"/>
          </ac:spMkLst>
        </pc:spChg>
        <pc:spChg chg="del mod">
          <ac:chgData name="Nicola Eggertsen" userId="S::nicolaeggertsen@bcuk.org::e80c24ce-50c3-4dae-bd9f-f2b322d37328" providerId="AD" clId="Web-{97B9E5FF-72C4-E897-834C-1F27762DA483}" dt="2026-05-08T09:58:38.630" v="2"/>
          <ac:spMkLst>
            <pc:docMk/>
            <pc:sldMk cId="1707354850" sldId="414"/>
            <ac:spMk id="6" creationId="{FF20DA98-C80A-F993-89AF-5A433FA8C822}"/>
          </ac:spMkLst>
        </pc:spChg>
        <pc:picChg chg="del">
          <ac:chgData name="Nicola Eggertsen" userId="S::nicolaeggertsen@bcuk.org::e80c24ce-50c3-4dae-bd9f-f2b322d37328" providerId="AD" clId="Web-{97B9E5FF-72C4-E897-834C-1F27762DA483}" dt="2026-05-08T10:01:12.756" v="46"/>
          <ac:picMkLst>
            <pc:docMk/>
            <pc:sldMk cId="1707354850" sldId="414"/>
            <ac:picMk id="2" creationId="{9F66915F-6831-7EB0-9D86-404F38B56152}"/>
          </ac:picMkLst>
        </pc:picChg>
        <pc:picChg chg="del">
          <ac:chgData name="Nicola Eggertsen" userId="S::nicolaeggertsen@bcuk.org::e80c24ce-50c3-4dae-bd9f-f2b322d37328" providerId="AD" clId="Web-{97B9E5FF-72C4-E897-834C-1F27762DA483}" dt="2026-05-08T09:58:40.630" v="3"/>
          <ac:picMkLst>
            <pc:docMk/>
            <pc:sldMk cId="1707354850" sldId="414"/>
            <ac:picMk id="5" creationId="{A6A6C8A6-92FA-034B-895F-6BDF79F23171}"/>
          </ac:picMkLst>
        </pc:picChg>
        <pc:picChg chg="del">
          <ac:chgData name="Nicola Eggertsen" userId="S::nicolaeggertsen@bcuk.org::e80c24ce-50c3-4dae-bd9f-f2b322d37328" providerId="AD" clId="Web-{97B9E5FF-72C4-E897-834C-1F27762DA483}" dt="2026-05-08T09:58:42.396" v="4"/>
          <ac:picMkLst>
            <pc:docMk/>
            <pc:sldMk cId="1707354850" sldId="414"/>
            <ac:picMk id="7" creationId="{77FD97CD-A2B0-EAF1-BC5F-770C9B4E80DF}"/>
          </ac:picMkLst>
        </pc:picChg>
        <pc:picChg chg="del">
          <ac:chgData name="Nicola Eggertsen" userId="S::nicolaeggertsen@bcuk.org::e80c24ce-50c3-4dae-bd9f-f2b322d37328" providerId="AD" clId="Web-{97B9E5FF-72C4-E897-834C-1F27762DA483}" dt="2026-05-08T09:58:44.396" v="5"/>
          <ac:picMkLst>
            <pc:docMk/>
            <pc:sldMk cId="1707354850" sldId="414"/>
            <ac:picMk id="10" creationId="{5C6514B3-5E15-E084-D669-8426A01CC436}"/>
          </ac:picMkLst>
        </pc:picChg>
        <pc:picChg chg="mod">
          <ac:chgData name="Nicola Eggertsen" userId="S::nicolaeggertsen@bcuk.org::e80c24ce-50c3-4dae-bd9f-f2b322d37328" providerId="AD" clId="Web-{97B9E5FF-72C4-E897-834C-1F27762DA483}" dt="2026-05-08T09:58:48.849" v="7" actId="1076"/>
          <ac:picMkLst>
            <pc:docMk/>
            <pc:sldMk cId="1707354850" sldId="414"/>
            <ac:picMk id="13" creationId="{7791083C-1519-BBF7-DE0C-5133A45001FC}"/>
          </ac:picMkLst>
        </pc:picChg>
        <pc:picChg chg="del">
          <ac:chgData name="Nicola Eggertsen" userId="S::nicolaeggertsen@bcuk.org::e80c24ce-50c3-4dae-bd9f-f2b322d37328" providerId="AD" clId="Web-{97B9E5FF-72C4-E897-834C-1F27762DA483}" dt="2026-05-08T09:58:45.802" v="6"/>
          <ac:picMkLst>
            <pc:docMk/>
            <pc:sldMk cId="1707354850" sldId="414"/>
            <ac:picMk id="16" creationId="{9BC5DB4E-19F9-18C7-ABAF-226DFEF216EF}"/>
          </ac:picMkLst>
        </pc:picChg>
      </pc:sldChg>
      <pc:sldChg chg="modSp add replId">
        <pc:chgData name="Nicola Eggertsen" userId="S::nicolaeggertsen@bcuk.org::e80c24ce-50c3-4dae-bd9f-f2b322d37328" providerId="AD" clId="Web-{97B9E5FF-72C4-E897-834C-1F27762DA483}" dt="2026-05-08T10:01:47.334" v="62" actId="20577"/>
        <pc:sldMkLst>
          <pc:docMk/>
          <pc:sldMk cId="1567942774" sldId="415"/>
        </pc:sldMkLst>
        <pc:spChg chg="mod">
          <ac:chgData name="Nicola Eggertsen" userId="S::nicolaeggertsen@bcuk.org::e80c24ce-50c3-4dae-bd9f-f2b322d37328" providerId="AD" clId="Web-{97B9E5FF-72C4-E897-834C-1F27762DA483}" dt="2026-05-08T10:01:47.334" v="62" actId="20577"/>
          <ac:spMkLst>
            <pc:docMk/>
            <pc:sldMk cId="1567942774" sldId="415"/>
            <ac:spMk id="3" creationId="{28CC7080-735B-1C6A-C738-E5F205A5434B}"/>
          </ac:spMkLst>
        </pc:spChg>
      </pc:sldChg>
    </pc:docChg>
  </pc:docChgLst>
  <pc:docChgLst>
    <pc:chgData name="Nicola Eggertsen" userId="S::nicolaeggertsen@bcuk.org::e80c24ce-50c3-4dae-bd9f-f2b322d37328" providerId="AD" clId="Web-{28081378-3251-0319-AB51-D202750CA4A1}"/>
    <pc:docChg chg="addSld delSld modSld">
      <pc:chgData name="Nicola Eggertsen" userId="S::nicolaeggertsen@bcuk.org::e80c24ce-50c3-4dae-bd9f-f2b322d37328" providerId="AD" clId="Web-{28081378-3251-0319-AB51-D202750CA4A1}" dt="2026-04-30T10:44:34.651" v="20"/>
      <pc:docMkLst>
        <pc:docMk/>
      </pc:docMkLst>
      <pc:sldChg chg="add">
        <pc:chgData name="Nicola Eggertsen" userId="S::nicolaeggertsen@bcuk.org::e80c24ce-50c3-4dae-bd9f-f2b322d37328" providerId="AD" clId="Web-{28081378-3251-0319-AB51-D202750CA4A1}" dt="2026-04-30T10:43:26.419" v="12"/>
        <pc:sldMkLst>
          <pc:docMk/>
          <pc:sldMk cId="881848154" sldId="257"/>
        </pc:sldMkLst>
      </pc:sldChg>
      <pc:sldChg chg="addSp delSp modSp add">
        <pc:chgData name="Nicola Eggertsen" userId="S::nicolaeggertsen@bcuk.org::e80c24ce-50c3-4dae-bd9f-f2b322d37328" providerId="AD" clId="Web-{28081378-3251-0319-AB51-D202750CA4A1}" dt="2026-04-30T10:44:20.711" v="17"/>
        <pc:sldMkLst>
          <pc:docMk/>
          <pc:sldMk cId="2153113327" sldId="258"/>
        </pc:sldMkLst>
      </pc:sldChg>
      <pc:sldChg chg="addSp modSp add del">
        <pc:chgData name="Nicola Eggertsen" userId="S::nicolaeggertsen@bcuk.org::e80c24ce-50c3-4dae-bd9f-f2b322d37328" providerId="AD" clId="Web-{28081378-3251-0319-AB51-D202750CA4A1}" dt="2026-04-30T10:43:18.089" v="11"/>
        <pc:sldMkLst>
          <pc:docMk/>
          <pc:sldMk cId="1550081597" sldId="261"/>
        </pc:sldMkLst>
        <pc:picChg chg="add mod">
          <ac:chgData name="Nicola Eggertsen" userId="S::nicolaeggertsen@bcuk.org::e80c24ce-50c3-4dae-bd9f-f2b322d37328" providerId="AD" clId="Web-{28081378-3251-0319-AB51-D202750CA4A1}" dt="2026-04-30T10:43:18.089" v="11"/>
          <ac:picMkLst>
            <pc:docMk/>
            <pc:sldMk cId="1550081597" sldId="261"/>
            <ac:picMk id="2" creationId="{7EA25123-A59D-F7DB-3046-F8B97ACADC8B}"/>
          </ac:picMkLst>
        </pc:picChg>
      </pc:sldChg>
      <pc:sldChg chg="addSp delSp modSp">
        <pc:chgData name="Nicola Eggertsen" userId="S::nicolaeggertsen@bcuk.org::e80c24ce-50c3-4dae-bd9f-f2b322d37328" providerId="AD" clId="Web-{28081378-3251-0319-AB51-D202750CA4A1}" dt="2026-04-30T10:43:48.830" v="14"/>
        <pc:sldMkLst>
          <pc:docMk/>
          <pc:sldMk cId="1885501446" sldId="264"/>
        </pc:sldMkLst>
      </pc:sldChg>
      <pc:sldChg chg="addSp delSp modSp">
        <pc:chgData name="Nicola Eggertsen" userId="S::nicolaeggertsen@bcuk.org::e80c24ce-50c3-4dae-bd9f-f2b322d37328" providerId="AD" clId="Web-{28081378-3251-0319-AB51-D202750CA4A1}" dt="2026-04-30T10:42:41.758" v="5"/>
        <pc:sldMkLst>
          <pc:docMk/>
          <pc:sldMk cId="1863395377" sldId="265"/>
        </pc:sldMkLst>
      </pc:sldChg>
      <pc:sldChg chg="modSp">
        <pc:chgData name="Nicola Eggertsen" userId="S::nicolaeggertsen@bcuk.org::e80c24ce-50c3-4dae-bd9f-f2b322d37328" providerId="AD" clId="Web-{28081378-3251-0319-AB51-D202750CA4A1}" dt="2026-04-30T10:41:57.695" v="2" actId="20577"/>
        <pc:sldMkLst>
          <pc:docMk/>
          <pc:sldMk cId="2679664534" sldId="379"/>
        </pc:sldMkLst>
        <pc:spChg chg="mod">
          <ac:chgData name="Nicola Eggertsen" userId="S::nicolaeggertsen@bcuk.org::e80c24ce-50c3-4dae-bd9f-f2b322d37328" providerId="AD" clId="Web-{28081378-3251-0319-AB51-D202750CA4A1}" dt="2026-04-30T10:41:57.695" v="2" actId="20577"/>
          <ac:spMkLst>
            <pc:docMk/>
            <pc:sldMk cId="2679664534" sldId="379"/>
            <ac:spMk id="2" creationId="{1CE76461-4231-C083-4676-E35DDADDB7D9}"/>
          </ac:spMkLst>
        </pc:spChg>
      </pc:sldChg>
      <pc:sldChg chg="add">
        <pc:chgData name="Nicola Eggertsen" userId="S::nicolaeggertsen@bcuk.org::e80c24ce-50c3-4dae-bd9f-f2b322d37328" providerId="AD" clId="Web-{28081378-3251-0319-AB51-D202750CA4A1}" dt="2026-04-30T10:44:29.322" v="19"/>
        <pc:sldMkLst>
          <pc:docMk/>
          <pc:sldMk cId="1863297456" sldId="413"/>
        </pc:sldMkLst>
      </pc:sldChg>
    </pc:docChg>
  </pc:docChgLst>
  <pc:docChgLst>
    <pc:chgData name="Nicola Eggertsen" userId="e80c24ce-50c3-4dae-bd9f-f2b322d37328" providerId="ADAL" clId="{7487CCF1-6A26-499E-B035-97632F0B4B5E}"/>
    <pc:docChg chg="undo custSel addSld delSld modSld sldOrd">
      <pc:chgData name="Nicola Eggertsen" userId="e80c24ce-50c3-4dae-bd9f-f2b322d37328" providerId="ADAL" clId="{7487CCF1-6A26-499E-B035-97632F0B4B5E}" dt="2026-05-08T19:26:55.001" v="3281" actId="5793"/>
      <pc:docMkLst>
        <pc:docMk/>
      </pc:docMkLst>
      <pc:sldChg chg="addSp modSp mod">
        <pc:chgData name="Nicola Eggertsen" userId="e80c24ce-50c3-4dae-bd9f-f2b322d37328" providerId="ADAL" clId="{7487CCF1-6A26-499E-B035-97632F0B4B5E}" dt="2026-05-08T18:21:31.738" v="2305" actId="1076"/>
        <pc:sldMkLst>
          <pc:docMk/>
          <pc:sldMk cId="312018964" sldId="297"/>
        </pc:sldMkLst>
        <pc:spChg chg="add mod">
          <ac:chgData name="Nicola Eggertsen" userId="e80c24ce-50c3-4dae-bd9f-f2b322d37328" providerId="ADAL" clId="{7487CCF1-6A26-499E-B035-97632F0B4B5E}" dt="2026-05-08T18:21:31.738" v="2305" actId="1076"/>
          <ac:spMkLst>
            <pc:docMk/>
            <pc:sldMk cId="312018964" sldId="297"/>
            <ac:spMk id="2" creationId="{845BC20B-7881-6B36-3FC3-36A422AD2D7A}"/>
          </ac:spMkLst>
        </pc:spChg>
        <pc:picChg chg="mod">
          <ac:chgData name="Nicola Eggertsen" userId="e80c24ce-50c3-4dae-bd9f-f2b322d37328" providerId="ADAL" clId="{7487CCF1-6A26-499E-B035-97632F0B4B5E}" dt="2026-05-08T18:21:04.046" v="2286" actId="14100"/>
          <ac:picMkLst>
            <pc:docMk/>
            <pc:sldMk cId="312018964" sldId="297"/>
            <ac:picMk id="3" creationId="{FE6BE7A8-0533-3D21-4A55-68BAB88496F3}"/>
          </ac:picMkLst>
        </pc:picChg>
      </pc:sldChg>
      <pc:sldChg chg="modSp mod">
        <pc:chgData name="Nicola Eggertsen" userId="e80c24ce-50c3-4dae-bd9f-f2b322d37328" providerId="ADAL" clId="{7487CCF1-6A26-499E-B035-97632F0B4B5E}" dt="2026-05-06T09:38:57.059" v="2141" actId="20577"/>
        <pc:sldMkLst>
          <pc:docMk/>
          <pc:sldMk cId="2418128213" sldId="299"/>
        </pc:sldMkLst>
        <pc:spChg chg="mod">
          <ac:chgData name="Nicola Eggertsen" userId="e80c24ce-50c3-4dae-bd9f-f2b322d37328" providerId="ADAL" clId="{7487CCF1-6A26-499E-B035-97632F0B4B5E}" dt="2026-05-06T09:38:57.059" v="2141" actId="20577"/>
          <ac:spMkLst>
            <pc:docMk/>
            <pc:sldMk cId="2418128213" sldId="299"/>
            <ac:spMk id="2" creationId="{FD16B9CF-86CE-3051-71FC-6F0795B55D1D}"/>
          </ac:spMkLst>
        </pc:spChg>
        <pc:picChg chg="mod">
          <ac:chgData name="Nicola Eggertsen" userId="e80c24ce-50c3-4dae-bd9f-f2b322d37328" providerId="ADAL" clId="{7487CCF1-6A26-499E-B035-97632F0B4B5E}" dt="2026-05-06T09:38:38.417" v="2139" actId="14100"/>
          <ac:picMkLst>
            <pc:docMk/>
            <pc:sldMk cId="2418128213" sldId="299"/>
            <ac:picMk id="5" creationId="{2F50B783-4D26-9E63-F0B3-8EB6329D76AD}"/>
          </ac:picMkLst>
        </pc:picChg>
      </pc:sldChg>
      <pc:sldChg chg="modSp mod">
        <pc:chgData name="Nicola Eggertsen" userId="e80c24ce-50c3-4dae-bd9f-f2b322d37328" providerId="ADAL" clId="{7487CCF1-6A26-499E-B035-97632F0B4B5E}" dt="2026-05-06T09:43:18.257" v="2166" actId="14100"/>
        <pc:sldMkLst>
          <pc:docMk/>
          <pc:sldMk cId="1550051557" sldId="371"/>
        </pc:sldMkLst>
        <pc:spChg chg="mod">
          <ac:chgData name="Nicola Eggertsen" userId="e80c24ce-50c3-4dae-bd9f-f2b322d37328" providerId="ADAL" clId="{7487CCF1-6A26-499E-B035-97632F0B4B5E}" dt="2026-04-29T15:18:00.059" v="1936" actId="20577"/>
          <ac:spMkLst>
            <pc:docMk/>
            <pc:sldMk cId="1550051557" sldId="371"/>
            <ac:spMk id="12" creationId="{47D4A7C7-B4E5-BADB-11B4-8177056C2578}"/>
          </ac:spMkLst>
        </pc:spChg>
        <pc:picChg chg="mod">
          <ac:chgData name="Nicola Eggertsen" userId="e80c24ce-50c3-4dae-bd9f-f2b322d37328" providerId="ADAL" clId="{7487CCF1-6A26-499E-B035-97632F0B4B5E}" dt="2026-05-06T09:43:18.257" v="2166" actId="14100"/>
          <ac:picMkLst>
            <pc:docMk/>
            <pc:sldMk cId="1550051557" sldId="371"/>
            <ac:picMk id="2" creationId="{5D4A784B-7602-F551-89A3-242071DD3DAC}"/>
          </ac:picMkLst>
        </pc:picChg>
      </pc:sldChg>
      <pc:sldChg chg="addSp delSp modSp mod ord">
        <pc:chgData name="Nicola Eggertsen" userId="e80c24ce-50c3-4dae-bd9f-f2b322d37328" providerId="ADAL" clId="{7487CCF1-6A26-499E-B035-97632F0B4B5E}" dt="2026-05-06T09:40:53.054" v="2149" actId="14100"/>
        <pc:sldMkLst>
          <pc:docMk/>
          <pc:sldMk cId="2644624362" sldId="377"/>
        </pc:sldMkLst>
        <pc:spChg chg="add mod">
          <ac:chgData name="Nicola Eggertsen" userId="e80c24ce-50c3-4dae-bd9f-f2b322d37328" providerId="ADAL" clId="{7487CCF1-6A26-499E-B035-97632F0B4B5E}" dt="2026-04-29T15:01:09.403" v="1260" actId="20577"/>
          <ac:spMkLst>
            <pc:docMk/>
            <pc:sldMk cId="2644624362" sldId="377"/>
            <ac:spMk id="4" creationId="{447D7365-1B57-4E0C-71D9-F191C0F08062}"/>
          </ac:spMkLst>
        </pc:spChg>
        <pc:picChg chg="mod">
          <ac:chgData name="Nicola Eggertsen" userId="e80c24ce-50c3-4dae-bd9f-f2b322d37328" providerId="ADAL" clId="{7487CCF1-6A26-499E-B035-97632F0B4B5E}" dt="2026-05-06T09:40:53.054" v="2149" actId="14100"/>
          <ac:picMkLst>
            <pc:docMk/>
            <pc:sldMk cId="2644624362" sldId="377"/>
            <ac:picMk id="5" creationId="{1FB2F9A2-4FDA-EFD9-A059-CC34444E96F0}"/>
          </ac:picMkLst>
        </pc:picChg>
      </pc:sldChg>
      <pc:sldChg chg="addSp delSp modSp mod">
        <pc:chgData name="Nicola Eggertsen" userId="e80c24ce-50c3-4dae-bd9f-f2b322d37328" providerId="ADAL" clId="{7487CCF1-6A26-499E-B035-97632F0B4B5E}" dt="2026-05-06T09:40:41.434" v="2148" actId="14100"/>
        <pc:sldMkLst>
          <pc:docMk/>
          <pc:sldMk cId="3495646387" sldId="378"/>
        </pc:sldMkLst>
        <pc:graphicFrameChg chg="add mod modGraphic">
          <ac:chgData name="Nicola Eggertsen" userId="e80c24ce-50c3-4dae-bd9f-f2b322d37328" providerId="ADAL" clId="{7487CCF1-6A26-499E-B035-97632F0B4B5E}" dt="2026-04-29T14:59:17.863" v="1170" actId="14100"/>
          <ac:graphicFrameMkLst>
            <pc:docMk/>
            <pc:sldMk cId="3495646387" sldId="378"/>
            <ac:graphicFrameMk id="11" creationId="{40A5B653-1BB5-B3D6-0567-3FF4443699E3}"/>
          </ac:graphicFrameMkLst>
        </pc:graphicFrameChg>
        <pc:picChg chg="mod">
          <ac:chgData name="Nicola Eggertsen" userId="e80c24ce-50c3-4dae-bd9f-f2b322d37328" providerId="ADAL" clId="{7487CCF1-6A26-499E-B035-97632F0B4B5E}" dt="2026-05-06T09:40:41.434" v="2148" actId="14100"/>
          <ac:picMkLst>
            <pc:docMk/>
            <pc:sldMk cId="3495646387" sldId="378"/>
            <ac:picMk id="5" creationId="{B2F3B24A-068C-3CD0-23A4-0694B7EB419D}"/>
          </ac:picMkLst>
        </pc:picChg>
      </pc:sldChg>
      <pc:sldChg chg="delSp modSp mod">
        <pc:chgData name="Nicola Eggertsen" userId="e80c24ce-50c3-4dae-bd9f-f2b322d37328" providerId="ADAL" clId="{7487CCF1-6A26-499E-B035-97632F0B4B5E}" dt="2026-05-06T09:42:21.458" v="2164" actId="20577"/>
        <pc:sldMkLst>
          <pc:docMk/>
          <pc:sldMk cId="2679664534" sldId="379"/>
        </pc:sldMkLst>
        <pc:spChg chg="mod">
          <ac:chgData name="Nicola Eggertsen" userId="e80c24ce-50c3-4dae-bd9f-f2b322d37328" providerId="ADAL" clId="{7487CCF1-6A26-499E-B035-97632F0B4B5E}" dt="2026-05-06T09:42:21.458" v="2164" actId="20577"/>
          <ac:spMkLst>
            <pc:docMk/>
            <pc:sldMk cId="2679664534" sldId="379"/>
            <ac:spMk id="2" creationId="{1CE76461-4231-C083-4676-E35DDADDB7D9}"/>
          </ac:spMkLst>
        </pc:spChg>
        <pc:picChg chg="mod">
          <ac:chgData name="Nicola Eggertsen" userId="e80c24ce-50c3-4dae-bd9f-f2b322d37328" providerId="ADAL" clId="{7487CCF1-6A26-499E-B035-97632F0B4B5E}" dt="2026-05-06T09:42:14.693" v="2161" actId="14100"/>
          <ac:picMkLst>
            <pc:docMk/>
            <pc:sldMk cId="2679664534" sldId="379"/>
            <ac:picMk id="5" creationId="{618A1AEF-7A3C-40FE-FC69-2CCE679D7FE7}"/>
          </ac:picMkLst>
        </pc:picChg>
      </pc:sldChg>
      <pc:sldChg chg="modSp mod">
        <pc:chgData name="Nicola Eggertsen" userId="e80c24ce-50c3-4dae-bd9f-f2b322d37328" providerId="ADAL" clId="{7487CCF1-6A26-499E-B035-97632F0B4B5E}" dt="2026-05-06T09:43:04.931" v="2165" actId="14100"/>
        <pc:sldMkLst>
          <pc:docMk/>
          <pc:sldMk cId="759466364" sldId="380"/>
        </pc:sldMkLst>
        <pc:spChg chg="mod">
          <ac:chgData name="Nicola Eggertsen" userId="e80c24ce-50c3-4dae-bd9f-f2b322d37328" providerId="ADAL" clId="{7487CCF1-6A26-499E-B035-97632F0B4B5E}" dt="2026-04-29T15:17:20.541" v="1931" actId="20577"/>
          <ac:spMkLst>
            <pc:docMk/>
            <pc:sldMk cId="759466364" sldId="380"/>
            <ac:spMk id="12" creationId="{80783DBC-3089-E9CD-D373-A8A968A2CC96}"/>
          </ac:spMkLst>
        </pc:spChg>
        <pc:picChg chg="mod">
          <ac:chgData name="Nicola Eggertsen" userId="e80c24ce-50c3-4dae-bd9f-f2b322d37328" providerId="ADAL" clId="{7487CCF1-6A26-499E-B035-97632F0B4B5E}" dt="2026-05-06T09:43:04.931" v="2165" actId="14100"/>
          <ac:picMkLst>
            <pc:docMk/>
            <pc:sldMk cId="759466364" sldId="380"/>
            <ac:picMk id="2" creationId="{DF561D77-39A2-DC64-0EB4-4B0BF11A4AF5}"/>
          </ac:picMkLst>
        </pc:picChg>
      </pc:sldChg>
      <pc:sldChg chg="delSp modSp mod">
        <pc:chgData name="Nicola Eggertsen" userId="e80c24ce-50c3-4dae-bd9f-f2b322d37328" providerId="ADAL" clId="{7487CCF1-6A26-499E-B035-97632F0B4B5E}" dt="2026-05-08T18:56:00.143" v="2756" actId="20577"/>
        <pc:sldMkLst>
          <pc:docMk/>
          <pc:sldMk cId="1802178076" sldId="382"/>
        </pc:sldMkLst>
        <pc:spChg chg="mod">
          <ac:chgData name="Nicola Eggertsen" userId="e80c24ce-50c3-4dae-bd9f-f2b322d37328" providerId="ADAL" clId="{7487CCF1-6A26-499E-B035-97632F0B4B5E}" dt="2026-05-08T18:56:00.143" v="2756" actId="20577"/>
          <ac:spMkLst>
            <pc:docMk/>
            <pc:sldMk cId="1802178076" sldId="382"/>
            <ac:spMk id="2" creationId="{DA474FEF-89CB-30D4-7B2A-ED1C12C6324D}"/>
          </ac:spMkLst>
        </pc:spChg>
        <pc:picChg chg="mod">
          <ac:chgData name="Nicola Eggertsen" userId="e80c24ce-50c3-4dae-bd9f-f2b322d37328" providerId="ADAL" clId="{7487CCF1-6A26-499E-B035-97632F0B4B5E}" dt="2026-05-06T09:43:39.122" v="2171" actId="14100"/>
          <ac:picMkLst>
            <pc:docMk/>
            <pc:sldMk cId="1802178076" sldId="382"/>
            <ac:picMk id="5" creationId="{F4548A91-0E5F-CCBF-D0CB-2FC84DAD9336}"/>
          </ac:picMkLst>
        </pc:picChg>
      </pc:sldChg>
      <pc:sldChg chg="addSp delSp modSp mod ord">
        <pc:chgData name="Nicola Eggertsen" userId="e80c24ce-50c3-4dae-bd9f-f2b322d37328" providerId="ADAL" clId="{7487CCF1-6A26-499E-B035-97632F0B4B5E}" dt="2026-05-06T09:44:05.483" v="2174" actId="14100"/>
        <pc:sldMkLst>
          <pc:docMk/>
          <pc:sldMk cId="2872646992" sldId="383"/>
        </pc:sldMkLst>
        <pc:spChg chg="add mod">
          <ac:chgData name="Nicola Eggertsen" userId="e80c24ce-50c3-4dae-bd9f-f2b322d37328" providerId="ADAL" clId="{7487CCF1-6A26-499E-B035-97632F0B4B5E}" dt="2026-04-29T15:44:09.725" v="2095" actId="255"/>
          <ac:spMkLst>
            <pc:docMk/>
            <pc:sldMk cId="2872646992" sldId="383"/>
            <ac:spMk id="6" creationId="{04B5EA29-D99C-156F-386D-122EED1391C8}"/>
          </ac:spMkLst>
        </pc:spChg>
        <pc:picChg chg="mod">
          <ac:chgData name="Nicola Eggertsen" userId="e80c24ce-50c3-4dae-bd9f-f2b322d37328" providerId="ADAL" clId="{7487CCF1-6A26-499E-B035-97632F0B4B5E}" dt="2026-05-06T09:44:05.483" v="2174" actId="14100"/>
          <ac:picMkLst>
            <pc:docMk/>
            <pc:sldMk cId="2872646992" sldId="383"/>
            <ac:picMk id="2" creationId="{8651193D-3DE1-4B26-3826-C51FA914E623}"/>
          </ac:picMkLst>
        </pc:picChg>
        <pc:picChg chg="add mod">
          <ac:chgData name="Nicola Eggertsen" userId="e80c24ce-50c3-4dae-bd9f-f2b322d37328" providerId="ADAL" clId="{7487CCF1-6A26-499E-B035-97632F0B4B5E}" dt="2026-04-29T15:44:14.851" v="2096" actId="1076"/>
          <ac:picMkLst>
            <pc:docMk/>
            <pc:sldMk cId="2872646992" sldId="383"/>
            <ac:picMk id="5" creationId="{2A438E70-0B0E-BD5E-DE24-80C019E0EBC2}"/>
          </ac:picMkLst>
        </pc:picChg>
        <pc:picChg chg="add mod">
          <ac:chgData name="Nicola Eggertsen" userId="e80c24ce-50c3-4dae-bd9f-f2b322d37328" providerId="ADAL" clId="{7487CCF1-6A26-499E-B035-97632F0B4B5E}" dt="2026-04-29T15:46:40.268" v="2107" actId="14100"/>
          <ac:picMkLst>
            <pc:docMk/>
            <pc:sldMk cId="2872646992" sldId="383"/>
            <ac:picMk id="7" creationId="{927C2961-22BC-66C9-87A6-CC7006904CAC}"/>
          </ac:picMkLst>
        </pc:picChg>
        <pc:picChg chg="add mod">
          <ac:chgData name="Nicola Eggertsen" userId="e80c24ce-50c3-4dae-bd9f-f2b322d37328" providerId="ADAL" clId="{7487CCF1-6A26-499E-B035-97632F0B4B5E}" dt="2026-04-29T15:48:19.881" v="2116" actId="14100"/>
          <ac:picMkLst>
            <pc:docMk/>
            <pc:sldMk cId="2872646992" sldId="383"/>
            <ac:picMk id="10" creationId="{B748A65E-BC21-BFC5-89BA-151A56DC0237}"/>
          </ac:picMkLst>
        </pc:picChg>
        <pc:picChg chg="mod">
          <ac:chgData name="Nicola Eggertsen" userId="e80c24ce-50c3-4dae-bd9f-f2b322d37328" providerId="ADAL" clId="{7487CCF1-6A26-499E-B035-97632F0B4B5E}" dt="2026-04-29T17:13:53.136" v="2133" actId="14100"/>
          <ac:picMkLst>
            <pc:docMk/>
            <pc:sldMk cId="2872646992" sldId="383"/>
            <ac:picMk id="13" creationId="{BC7256BA-0E2B-08EC-A703-6DA4B0B9DD06}"/>
          </ac:picMkLst>
        </pc:picChg>
        <pc:picChg chg="add mod">
          <ac:chgData name="Nicola Eggertsen" userId="e80c24ce-50c3-4dae-bd9f-f2b322d37328" providerId="ADAL" clId="{7487CCF1-6A26-499E-B035-97632F0B4B5E}" dt="2026-04-29T17:12:27.316" v="2132" actId="1076"/>
          <ac:picMkLst>
            <pc:docMk/>
            <pc:sldMk cId="2872646992" sldId="383"/>
            <ac:picMk id="16" creationId="{062B66C3-FC6D-8BE0-E910-FEEBCB4098FF}"/>
          </ac:picMkLst>
        </pc:picChg>
      </pc:sldChg>
      <pc:sldChg chg="modSp mod">
        <pc:chgData name="Nicola Eggertsen" userId="e80c24ce-50c3-4dae-bd9f-f2b322d37328" providerId="ADAL" clId="{7487CCF1-6A26-499E-B035-97632F0B4B5E}" dt="2026-05-06T09:39:29.897" v="2143" actId="1076"/>
        <pc:sldMkLst>
          <pc:docMk/>
          <pc:sldMk cId="1918068698" sldId="392"/>
        </pc:sldMkLst>
        <pc:spChg chg="mod">
          <ac:chgData name="Nicola Eggertsen" userId="e80c24ce-50c3-4dae-bd9f-f2b322d37328" providerId="ADAL" clId="{7487CCF1-6A26-499E-B035-97632F0B4B5E}" dt="2026-05-06T09:39:29.897" v="2143" actId="1076"/>
          <ac:spMkLst>
            <pc:docMk/>
            <pc:sldMk cId="1918068698" sldId="392"/>
            <ac:spMk id="12" creationId="{68AE1C1E-9596-BEFA-46F8-944BD38BBD7E}"/>
          </ac:spMkLst>
        </pc:spChg>
        <pc:picChg chg="mod">
          <ac:chgData name="Nicola Eggertsen" userId="e80c24ce-50c3-4dae-bd9f-f2b322d37328" providerId="ADAL" clId="{7487CCF1-6A26-499E-B035-97632F0B4B5E}" dt="2026-05-06T09:39:21.559" v="2142" actId="14100"/>
          <ac:picMkLst>
            <pc:docMk/>
            <pc:sldMk cId="1918068698" sldId="392"/>
            <ac:picMk id="2" creationId="{FEF871DB-2D94-C8BC-DC34-DAA515CCF45E}"/>
          </ac:picMkLst>
        </pc:picChg>
      </pc:sldChg>
      <pc:sldChg chg="modSp mod">
        <pc:chgData name="Nicola Eggertsen" userId="e80c24ce-50c3-4dae-bd9f-f2b322d37328" providerId="ADAL" clId="{7487CCF1-6A26-499E-B035-97632F0B4B5E}" dt="2026-05-06T09:39:43.545" v="2144" actId="14100"/>
        <pc:sldMkLst>
          <pc:docMk/>
          <pc:sldMk cId="827255683" sldId="393"/>
        </pc:sldMkLst>
        <pc:spChg chg="mod">
          <ac:chgData name="Nicola Eggertsen" userId="e80c24ce-50c3-4dae-bd9f-f2b322d37328" providerId="ADAL" clId="{7487CCF1-6A26-499E-B035-97632F0B4B5E}" dt="2026-04-29T10:48:51.855" v="329" actId="255"/>
          <ac:spMkLst>
            <pc:docMk/>
            <pc:sldMk cId="827255683" sldId="393"/>
            <ac:spMk id="12" creationId="{B3125CCB-BEB3-FD7F-6F0C-AAE4B1222559}"/>
          </ac:spMkLst>
        </pc:spChg>
        <pc:picChg chg="mod">
          <ac:chgData name="Nicola Eggertsen" userId="e80c24ce-50c3-4dae-bd9f-f2b322d37328" providerId="ADAL" clId="{7487CCF1-6A26-499E-B035-97632F0B4B5E}" dt="2026-05-06T09:39:43.545" v="2144" actId="14100"/>
          <ac:picMkLst>
            <pc:docMk/>
            <pc:sldMk cId="827255683" sldId="393"/>
            <ac:picMk id="2" creationId="{488CEED3-AE34-0B16-9102-8FDF3A18BBCD}"/>
          </ac:picMkLst>
        </pc:picChg>
      </pc:sldChg>
      <pc:sldChg chg="addSp delSp modSp mod">
        <pc:chgData name="Nicola Eggertsen" userId="e80c24ce-50c3-4dae-bd9f-f2b322d37328" providerId="ADAL" clId="{7487CCF1-6A26-499E-B035-97632F0B4B5E}" dt="2026-05-06T09:40:06.503" v="2145" actId="14100"/>
        <pc:sldMkLst>
          <pc:docMk/>
          <pc:sldMk cId="3079451108" sldId="404"/>
        </pc:sldMkLst>
        <pc:spChg chg="add mod">
          <ac:chgData name="Nicola Eggertsen" userId="e80c24ce-50c3-4dae-bd9f-f2b322d37328" providerId="ADAL" clId="{7487CCF1-6A26-499E-B035-97632F0B4B5E}" dt="2026-04-29T11:26:25.826" v="354" actId="20577"/>
          <ac:spMkLst>
            <pc:docMk/>
            <pc:sldMk cId="3079451108" sldId="404"/>
            <ac:spMk id="4" creationId="{10FE0617-3F51-9D67-04C9-FC57A576B0D5}"/>
          </ac:spMkLst>
        </pc:spChg>
        <pc:picChg chg="mod">
          <ac:chgData name="Nicola Eggertsen" userId="e80c24ce-50c3-4dae-bd9f-f2b322d37328" providerId="ADAL" clId="{7487CCF1-6A26-499E-B035-97632F0B4B5E}" dt="2026-05-06T09:40:06.503" v="2145" actId="14100"/>
          <ac:picMkLst>
            <pc:docMk/>
            <pc:sldMk cId="3079451108" sldId="404"/>
            <ac:picMk id="2" creationId="{9997F5F2-3C79-B6FC-AD19-360731D219D6}"/>
          </ac:picMkLst>
        </pc:picChg>
        <pc:picChg chg="add mod modCrop">
          <ac:chgData name="Nicola Eggertsen" userId="e80c24ce-50c3-4dae-bd9f-f2b322d37328" providerId="ADAL" clId="{7487CCF1-6A26-499E-B035-97632F0B4B5E}" dt="2026-04-29T11:27:45.245" v="370" actId="18131"/>
          <ac:picMkLst>
            <pc:docMk/>
            <pc:sldMk cId="3079451108" sldId="404"/>
            <ac:picMk id="5" creationId="{104A1FF0-3EC1-2E79-E8DE-9CC9BB845341}"/>
          </ac:picMkLst>
        </pc:picChg>
        <pc:picChg chg="add mod modCrop">
          <ac:chgData name="Nicola Eggertsen" userId="e80c24ce-50c3-4dae-bd9f-f2b322d37328" providerId="ADAL" clId="{7487CCF1-6A26-499E-B035-97632F0B4B5E}" dt="2026-04-29T11:27:23.519" v="365" actId="732"/>
          <ac:picMkLst>
            <pc:docMk/>
            <pc:sldMk cId="3079451108" sldId="404"/>
            <ac:picMk id="6" creationId="{68673142-3DA5-06DC-CDBE-372F738333B8}"/>
          </ac:picMkLst>
        </pc:picChg>
      </pc:sldChg>
      <pc:sldChg chg="modSp mod">
        <pc:chgData name="Nicola Eggertsen" userId="e80c24ce-50c3-4dae-bd9f-f2b322d37328" providerId="ADAL" clId="{7487CCF1-6A26-499E-B035-97632F0B4B5E}" dt="2026-05-08T18:58:24.751" v="2761" actId="1076"/>
        <pc:sldMkLst>
          <pc:docMk/>
          <pc:sldMk cId="306089848" sldId="405"/>
        </pc:sldMkLst>
        <pc:spChg chg="mod">
          <ac:chgData name="Nicola Eggertsen" userId="e80c24ce-50c3-4dae-bd9f-f2b322d37328" providerId="ADAL" clId="{7487CCF1-6A26-499E-B035-97632F0B4B5E}" dt="2026-05-08T18:58:24.751" v="2761" actId="1076"/>
          <ac:spMkLst>
            <pc:docMk/>
            <pc:sldMk cId="306089848" sldId="405"/>
            <ac:spMk id="12" creationId="{C07316BB-62C0-1A25-8107-75FD549ACAD5}"/>
          </ac:spMkLst>
        </pc:spChg>
        <pc:picChg chg="mod">
          <ac:chgData name="Nicola Eggertsen" userId="e80c24ce-50c3-4dae-bd9f-f2b322d37328" providerId="ADAL" clId="{7487CCF1-6A26-499E-B035-97632F0B4B5E}" dt="2026-05-06T09:40:23.947" v="2147" actId="14100"/>
          <ac:picMkLst>
            <pc:docMk/>
            <pc:sldMk cId="306089848" sldId="405"/>
            <ac:picMk id="2" creationId="{FC314C71-B582-E8D6-1785-668F213EC474}"/>
          </ac:picMkLst>
        </pc:picChg>
      </pc:sldChg>
      <pc:sldChg chg="addSp delSp modSp mod ord delAnim">
        <pc:chgData name="Nicola Eggertsen" userId="e80c24ce-50c3-4dae-bd9f-f2b322d37328" providerId="ADAL" clId="{7487CCF1-6A26-499E-B035-97632F0B4B5E}" dt="2026-04-29T10:43:30.809" v="288" actId="2711"/>
        <pc:sldMkLst>
          <pc:docMk/>
          <pc:sldMk cId="1698825821" sldId="407"/>
        </pc:sldMkLst>
        <pc:spChg chg="mod">
          <ac:chgData name="Nicola Eggertsen" userId="e80c24ce-50c3-4dae-bd9f-f2b322d37328" providerId="ADAL" clId="{7487CCF1-6A26-499E-B035-97632F0B4B5E}" dt="2026-04-29T10:43:21.958" v="287" actId="2711"/>
          <ac:spMkLst>
            <pc:docMk/>
            <pc:sldMk cId="1698825821" sldId="407"/>
            <ac:spMk id="2" creationId="{BCBCE112-9CB5-7DFE-4BC3-7DA3F302FC74}"/>
          </ac:spMkLst>
        </pc:spChg>
        <pc:spChg chg="add mod">
          <ac:chgData name="Nicola Eggertsen" userId="e80c24ce-50c3-4dae-bd9f-f2b322d37328" providerId="ADAL" clId="{7487CCF1-6A26-499E-B035-97632F0B4B5E}" dt="2026-04-29T10:43:30.809" v="288" actId="2711"/>
          <ac:spMkLst>
            <pc:docMk/>
            <pc:sldMk cId="1698825821" sldId="407"/>
            <ac:spMk id="6" creationId="{261E40B7-D22D-6E93-F327-6C294356DB41}"/>
          </ac:spMkLst>
        </pc:spChg>
      </pc:sldChg>
      <pc:sldChg chg="addSp delSp modSp mod">
        <pc:chgData name="Nicola Eggertsen" userId="e80c24ce-50c3-4dae-bd9f-f2b322d37328" providerId="ADAL" clId="{7487CCF1-6A26-499E-B035-97632F0B4B5E}" dt="2026-05-08T18:39:09.041" v="2470" actId="20577"/>
        <pc:sldMkLst>
          <pc:docMk/>
          <pc:sldMk cId="1133047381" sldId="410"/>
        </pc:sldMkLst>
        <pc:graphicFrameChg chg="add mod modGraphic">
          <ac:chgData name="Nicola Eggertsen" userId="e80c24ce-50c3-4dae-bd9f-f2b322d37328" providerId="ADAL" clId="{7487CCF1-6A26-499E-B035-97632F0B4B5E}" dt="2026-05-08T18:39:09.041" v="2470" actId="20577"/>
          <ac:graphicFrameMkLst>
            <pc:docMk/>
            <pc:sldMk cId="1133047381" sldId="410"/>
            <ac:graphicFrameMk id="9" creationId="{19AB4D12-C1B6-67EB-5042-E53B7530E9BF}"/>
          </ac:graphicFrameMkLst>
        </pc:graphicFrameChg>
      </pc:sldChg>
      <pc:sldChg chg="modSp add mod">
        <pc:chgData name="Nicola Eggertsen" userId="e80c24ce-50c3-4dae-bd9f-f2b322d37328" providerId="ADAL" clId="{7487CCF1-6A26-499E-B035-97632F0B4B5E}" dt="2026-05-06T09:43:59.058" v="2173" actId="14100"/>
        <pc:sldMkLst>
          <pc:docMk/>
          <pc:sldMk cId="1552962612" sldId="411"/>
        </pc:sldMkLst>
        <pc:picChg chg="mod">
          <ac:chgData name="Nicola Eggertsen" userId="e80c24ce-50c3-4dae-bd9f-f2b322d37328" providerId="ADAL" clId="{7487CCF1-6A26-499E-B035-97632F0B4B5E}" dt="2026-05-06T09:43:59.058" v="2173" actId="14100"/>
          <ac:picMkLst>
            <pc:docMk/>
            <pc:sldMk cId="1552962612" sldId="411"/>
            <ac:picMk id="2" creationId="{FD8CE045-F817-FEAF-BD91-80C9A33B0C87}"/>
          </ac:picMkLst>
        </pc:picChg>
      </pc:sldChg>
      <pc:sldChg chg="delSp add del mod">
        <pc:chgData name="Nicola Eggertsen" userId="e80c24ce-50c3-4dae-bd9f-f2b322d37328" providerId="ADAL" clId="{7487CCF1-6A26-499E-B035-97632F0B4B5E}" dt="2026-05-08T18:18:25.874" v="2179" actId="47"/>
        <pc:sldMkLst>
          <pc:docMk/>
          <pc:sldMk cId="1620340724" sldId="416"/>
        </pc:sldMkLst>
        <pc:picChg chg="del">
          <ac:chgData name="Nicola Eggertsen" userId="e80c24ce-50c3-4dae-bd9f-f2b322d37328" providerId="ADAL" clId="{7487CCF1-6A26-499E-B035-97632F0B4B5E}" dt="2026-05-08T18:14:16.840" v="2176" actId="478"/>
          <ac:picMkLst>
            <pc:docMk/>
            <pc:sldMk cId="1620340724" sldId="416"/>
            <ac:picMk id="3" creationId="{42F44F2A-59A1-55F4-2200-5CD0061B0663}"/>
          </ac:picMkLst>
        </pc:picChg>
      </pc:sldChg>
      <pc:sldChg chg="modSp add mod">
        <pc:chgData name="Nicola Eggertsen" userId="e80c24ce-50c3-4dae-bd9f-f2b322d37328" providerId="ADAL" clId="{7487CCF1-6A26-499E-B035-97632F0B4B5E}" dt="2026-05-08T18:32:55.515" v="2466" actId="255"/>
        <pc:sldMkLst>
          <pc:docMk/>
          <pc:sldMk cId="3504461994" sldId="416"/>
        </pc:sldMkLst>
        <pc:spChg chg="mod">
          <ac:chgData name="Nicola Eggertsen" userId="e80c24ce-50c3-4dae-bd9f-f2b322d37328" providerId="ADAL" clId="{7487CCF1-6A26-499E-B035-97632F0B4B5E}" dt="2026-05-08T18:32:55.515" v="2466" actId="255"/>
          <ac:spMkLst>
            <pc:docMk/>
            <pc:sldMk cId="3504461994" sldId="416"/>
            <ac:spMk id="12" creationId="{1FD51106-1210-EDC0-0259-557D33EED477}"/>
          </ac:spMkLst>
        </pc:spChg>
      </pc:sldChg>
      <pc:sldChg chg="delSp modSp add mod">
        <pc:chgData name="Nicola Eggertsen" userId="e80c24ce-50c3-4dae-bd9f-f2b322d37328" providerId="ADAL" clId="{7487CCF1-6A26-499E-B035-97632F0B4B5E}" dt="2026-05-08T18:59:45.876" v="2807" actId="115"/>
        <pc:sldMkLst>
          <pc:docMk/>
          <pc:sldMk cId="2509283638" sldId="417"/>
        </pc:sldMkLst>
        <pc:spChg chg="mod">
          <ac:chgData name="Nicola Eggertsen" userId="e80c24ce-50c3-4dae-bd9f-f2b322d37328" providerId="ADAL" clId="{7487CCF1-6A26-499E-B035-97632F0B4B5E}" dt="2026-05-08T18:59:45.876" v="2807" actId="115"/>
          <ac:spMkLst>
            <pc:docMk/>
            <pc:sldMk cId="2509283638" sldId="417"/>
            <ac:spMk id="4" creationId="{84544AD1-8752-D583-43C5-BA3A4BF71CDA}"/>
          </ac:spMkLst>
        </pc:spChg>
        <pc:picChg chg="del">
          <ac:chgData name="Nicola Eggertsen" userId="e80c24ce-50c3-4dae-bd9f-f2b322d37328" providerId="ADAL" clId="{7487CCF1-6A26-499E-B035-97632F0B4B5E}" dt="2026-05-08T18:58:47.012" v="2763" actId="478"/>
          <ac:picMkLst>
            <pc:docMk/>
            <pc:sldMk cId="2509283638" sldId="417"/>
            <ac:picMk id="5" creationId="{D04578A8-6BBF-F88D-3893-E0E53E65F3FC}"/>
          </ac:picMkLst>
        </pc:picChg>
        <pc:picChg chg="del">
          <ac:chgData name="Nicola Eggertsen" userId="e80c24ce-50c3-4dae-bd9f-f2b322d37328" providerId="ADAL" clId="{7487CCF1-6A26-499E-B035-97632F0B4B5E}" dt="2026-05-08T18:58:48.865" v="2764" actId="478"/>
          <ac:picMkLst>
            <pc:docMk/>
            <pc:sldMk cId="2509283638" sldId="417"/>
            <ac:picMk id="6" creationId="{169F57E7-0C82-C963-E60B-5B28E403A83A}"/>
          </ac:picMkLst>
        </pc:picChg>
      </pc:sldChg>
      <pc:sldChg chg="addSp delSp modSp add mod">
        <pc:chgData name="Nicola Eggertsen" userId="e80c24ce-50c3-4dae-bd9f-f2b322d37328" providerId="ADAL" clId="{7487CCF1-6A26-499E-B035-97632F0B4B5E}" dt="2026-05-08T19:06:06.178" v="2963" actId="20577"/>
        <pc:sldMkLst>
          <pc:docMk/>
          <pc:sldMk cId="2425146519" sldId="418"/>
        </pc:sldMkLst>
        <pc:spChg chg="add mod">
          <ac:chgData name="Nicola Eggertsen" userId="e80c24ce-50c3-4dae-bd9f-f2b322d37328" providerId="ADAL" clId="{7487CCF1-6A26-499E-B035-97632F0B4B5E}" dt="2026-05-08T19:06:06.178" v="2963" actId="20577"/>
          <ac:spMkLst>
            <pc:docMk/>
            <pc:sldMk cId="2425146519" sldId="418"/>
            <ac:spMk id="3" creationId="{49024D96-2426-623E-1F23-460F850469F9}"/>
          </ac:spMkLst>
        </pc:spChg>
        <pc:spChg chg="mod">
          <ac:chgData name="Nicola Eggertsen" userId="e80c24ce-50c3-4dae-bd9f-f2b322d37328" providerId="ADAL" clId="{7487CCF1-6A26-499E-B035-97632F0B4B5E}" dt="2026-05-08T19:04:13.157" v="2813" actId="20577"/>
          <ac:spMkLst>
            <pc:docMk/>
            <pc:sldMk cId="2425146519" sldId="418"/>
            <ac:spMk id="6" creationId="{AFB7CA7E-879E-41C7-167B-078192CD2E17}"/>
          </ac:spMkLst>
        </pc:spChg>
        <pc:picChg chg="del">
          <ac:chgData name="Nicola Eggertsen" userId="e80c24ce-50c3-4dae-bd9f-f2b322d37328" providerId="ADAL" clId="{7487CCF1-6A26-499E-B035-97632F0B4B5E}" dt="2026-05-08T19:04:17.725" v="2816" actId="478"/>
          <ac:picMkLst>
            <pc:docMk/>
            <pc:sldMk cId="2425146519" sldId="418"/>
            <ac:picMk id="7" creationId="{F70A1169-9F47-1B9C-1489-FF391208F123}"/>
          </ac:picMkLst>
        </pc:picChg>
        <pc:picChg chg="del">
          <ac:chgData name="Nicola Eggertsen" userId="e80c24ce-50c3-4dae-bd9f-f2b322d37328" providerId="ADAL" clId="{7487CCF1-6A26-499E-B035-97632F0B4B5E}" dt="2026-05-08T19:04:16.345" v="2815" actId="478"/>
          <ac:picMkLst>
            <pc:docMk/>
            <pc:sldMk cId="2425146519" sldId="418"/>
            <ac:picMk id="10" creationId="{D22607F3-6DE4-7F15-F718-A63BD04150F8}"/>
          </ac:picMkLst>
        </pc:picChg>
        <pc:picChg chg="mod">
          <ac:chgData name="Nicola Eggertsen" userId="e80c24ce-50c3-4dae-bd9f-f2b322d37328" providerId="ADAL" clId="{7487CCF1-6A26-499E-B035-97632F0B4B5E}" dt="2026-05-08T19:06:02.430" v="2962" actId="1076"/>
          <ac:picMkLst>
            <pc:docMk/>
            <pc:sldMk cId="2425146519" sldId="418"/>
            <ac:picMk id="13" creationId="{4C5BD422-87FE-9665-85FC-FA1B0AA6491B}"/>
          </ac:picMkLst>
        </pc:picChg>
        <pc:picChg chg="del">
          <ac:chgData name="Nicola Eggertsen" userId="e80c24ce-50c3-4dae-bd9f-f2b322d37328" providerId="ADAL" clId="{7487CCF1-6A26-499E-B035-97632F0B4B5E}" dt="2026-05-08T19:04:14.740" v="2814" actId="478"/>
          <ac:picMkLst>
            <pc:docMk/>
            <pc:sldMk cId="2425146519" sldId="418"/>
            <ac:picMk id="16" creationId="{CD7E8D56-9249-F30A-2000-7B75933DE505}"/>
          </ac:picMkLst>
        </pc:picChg>
      </pc:sldChg>
      <pc:sldChg chg="addSp delSp modSp add mod">
        <pc:chgData name="Nicola Eggertsen" userId="e80c24ce-50c3-4dae-bd9f-f2b322d37328" providerId="ADAL" clId="{7487CCF1-6A26-499E-B035-97632F0B4B5E}" dt="2026-05-08T19:18:38.615" v="3124" actId="14734"/>
        <pc:sldMkLst>
          <pc:docMk/>
          <pc:sldMk cId="2458025755" sldId="419"/>
        </pc:sldMkLst>
        <pc:spChg chg="add mod">
          <ac:chgData name="Nicola Eggertsen" userId="e80c24ce-50c3-4dae-bd9f-f2b322d37328" providerId="ADAL" clId="{7487CCF1-6A26-499E-B035-97632F0B4B5E}" dt="2026-05-08T19:17:15.198" v="3113" actId="21"/>
          <ac:spMkLst>
            <pc:docMk/>
            <pc:sldMk cId="2458025755" sldId="419"/>
            <ac:spMk id="3" creationId="{11EEB843-6997-53BA-3C2D-44F53DC34ACE}"/>
          </ac:spMkLst>
        </pc:spChg>
        <pc:spChg chg="mod">
          <ac:chgData name="Nicola Eggertsen" userId="e80c24ce-50c3-4dae-bd9f-f2b322d37328" providerId="ADAL" clId="{7487CCF1-6A26-499E-B035-97632F0B4B5E}" dt="2026-05-08T19:18:14.325" v="3121" actId="1076"/>
          <ac:spMkLst>
            <pc:docMk/>
            <pc:sldMk cId="2458025755" sldId="419"/>
            <ac:spMk id="6" creationId="{0217E49B-A85D-33E1-4D4E-B5BB25A750F3}"/>
          </ac:spMkLst>
        </pc:spChg>
        <pc:graphicFrameChg chg="add mod modGraphic">
          <ac:chgData name="Nicola Eggertsen" userId="e80c24ce-50c3-4dae-bd9f-f2b322d37328" providerId="ADAL" clId="{7487CCF1-6A26-499E-B035-97632F0B4B5E}" dt="2026-05-08T19:18:38.615" v="3124" actId="14734"/>
          <ac:graphicFrameMkLst>
            <pc:docMk/>
            <pc:sldMk cId="2458025755" sldId="419"/>
            <ac:graphicFrameMk id="4" creationId="{58018ED8-4941-2124-5E56-AD536786535C}"/>
          </ac:graphicFrameMkLst>
        </pc:graphicFrameChg>
        <pc:picChg chg="del">
          <ac:chgData name="Nicola Eggertsen" userId="e80c24ce-50c3-4dae-bd9f-f2b322d37328" providerId="ADAL" clId="{7487CCF1-6A26-499E-B035-97632F0B4B5E}" dt="2026-05-08T19:17:40.846" v="3116" actId="478"/>
          <ac:picMkLst>
            <pc:docMk/>
            <pc:sldMk cId="2458025755" sldId="419"/>
            <ac:picMk id="2" creationId="{5C94C621-0C3F-9FE0-0AB7-FB99BD834E43}"/>
          </ac:picMkLst>
        </pc:picChg>
        <pc:picChg chg="del">
          <ac:chgData name="Nicola Eggertsen" userId="e80c24ce-50c3-4dae-bd9f-f2b322d37328" providerId="ADAL" clId="{7487CCF1-6A26-499E-B035-97632F0B4B5E}" dt="2026-05-08T19:06:17.770" v="2964" actId="478"/>
          <ac:picMkLst>
            <pc:docMk/>
            <pc:sldMk cId="2458025755" sldId="419"/>
            <ac:picMk id="5" creationId="{25009C73-D426-AFA4-02DF-D558E3BA0B53}"/>
          </ac:picMkLst>
        </pc:picChg>
        <pc:picChg chg="mod">
          <ac:chgData name="Nicola Eggertsen" userId="e80c24ce-50c3-4dae-bd9f-f2b322d37328" providerId="ADAL" clId="{7487CCF1-6A26-499E-B035-97632F0B4B5E}" dt="2026-05-08T19:18:16.557" v="3122" actId="1076"/>
          <ac:picMkLst>
            <pc:docMk/>
            <pc:sldMk cId="2458025755" sldId="419"/>
            <ac:picMk id="7" creationId="{72AA2DD8-E686-1961-3D32-FB275B5B1E52}"/>
          </ac:picMkLst>
        </pc:picChg>
        <pc:picChg chg="del">
          <ac:chgData name="Nicola Eggertsen" userId="e80c24ce-50c3-4dae-bd9f-f2b322d37328" providerId="ADAL" clId="{7487CCF1-6A26-499E-B035-97632F0B4B5E}" dt="2026-05-08T19:06:40.035" v="2970" actId="478"/>
          <ac:picMkLst>
            <pc:docMk/>
            <pc:sldMk cId="2458025755" sldId="419"/>
            <ac:picMk id="10" creationId="{10C684AA-3540-1286-F222-B3DF81D06B7B}"/>
          </ac:picMkLst>
        </pc:picChg>
        <pc:picChg chg="mod">
          <ac:chgData name="Nicola Eggertsen" userId="e80c24ce-50c3-4dae-bd9f-f2b322d37328" providerId="ADAL" clId="{7487CCF1-6A26-499E-B035-97632F0B4B5E}" dt="2026-05-08T19:06:49.766" v="2973" actId="1076"/>
          <ac:picMkLst>
            <pc:docMk/>
            <pc:sldMk cId="2458025755" sldId="419"/>
            <ac:picMk id="13" creationId="{551C00BC-C911-499A-AC07-70C61BAABEC9}"/>
          </ac:picMkLst>
        </pc:picChg>
        <pc:picChg chg="del">
          <ac:chgData name="Nicola Eggertsen" userId="e80c24ce-50c3-4dae-bd9f-f2b322d37328" providerId="ADAL" clId="{7487CCF1-6A26-499E-B035-97632F0B4B5E}" dt="2026-05-08T19:06:42.023" v="2971" actId="478"/>
          <ac:picMkLst>
            <pc:docMk/>
            <pc:sldMk cId="2458025755" sldId="419"/>
            <ac:picMk id="16" creationId="{5850350D-29F9-B10F-7148-0A27F278FF8C}"/>
          </ac:picMkLst>
        </pc:picChg>
      </pc:sldChg>
      <pc:sldChg chg="addSp delSp modSp add mod">
        <pc:chgData name="Nicola Eggertsen" userId="e80c24ce-50c3-4dae-bd9f-f2b322d37328" providerId="ADAL" clId="{7487CCF1-6A26-499E-B035-97632F0B4B5E}" dt="2026-05-08T19:20:53.306" v="3171" actId="14100"/>
        <pc:sldMkLst>
          <pc:docMk/>
          <pc:sldMk cId="1484350815" sldId="420"/>
        </pc:sldMkLst>
        <pc:spChg chg="add mod">
          <ac:chgData name="Nicola Eggertsen" userId="e80c24ce-50c3-4dae-bd9f-f2b322d37328" providerId="ADAL" clId="{7487CCF1-6A26-499E-B035-97632F0B4B5E}" dt="2026-05-08T19:20:53.306" v="3171" actId="14100"/>
          <ac:spMkLst>
            <pc:docMk/>
            <pc:sldMk cId="1484350815" sldId="420"/>
            <ac:spMk id="3" creationId="{7AEEE1A0-8696-0B1F-9A6F-3673C550AA7D}"/>
          </ac:spMkLst>
        </pc:spChg>
        <pc:spChg chg="mod">
          <ac:chgData name="Nicola Eggertsen" userId="e80c24ce-50c3-4dae-bd9f-f2b322d37328" providerId="ADAL" clId="{7487CCF1-6A26-499E-B035-97632F0B4B5E}" dt="2026-05-08T19:19:05.764" v="3155" actId="20577"/>
          <ac:spMkLst>
            <pc:docMk/>
            <pc:sldMk cId="1484350815" sldId="420"/>
            <ac:spMk id="6" creationId="{F27D562D-FF18-CB83-E0D9-A0C6E9203EA0}"/>
          </ac:spMkLst>
        </pc:spChg>
        <pc:picChg chg="del">
          <ac:chgData name="Nicola Eggertsen" userId="e80c24ce-50c3-4dae-bd9f-f2b322d37328" providerId="ADAL" clId="{7487CCF1-6A26-499E-B035-97632F0B4B5E}" dt="2026-05-08T19:19:07.948" v="3156" actId="478"/>
          <ac:picMkLst>
            <pc:docMk/>
            <pc:sldMk cId="1484350815" sldId="420"/>
            <ac:picMk id="5" creationId="{79F98EF9-1CE9-8125-6120-D7EAB4A0488A}"/>
          </ac:picMkLst>
        </pc:picChg>
        <pc:picChg chg="del">
          <ac:chgData name="Nicola Eggertsen" userId="e80c24ce-50c3-4dae-bd9f-f2b322d37328" providerId="ADAL" clId="{7487CCF1-6A26-499E-B035-97632F0B4B5E}" dt="2026-05-08T19:19:10.029" v="3157" actId="478"/>
          <ac:picMkLst>
            <pc:docMk/>
            <pc:sldMk cId="1484350815" sldId="420"/>
            <ac:picMk id="7" creationId="{0AB3BBCD-14DB-4343-86D0-DBDB41FDDA6A}"/>
          </ac:picMkLst>
        </pc:picChg>
        <pc:picChg chg="mod">
          <ac:chgData name="Nicola Eggertsen" userId="e80c24ce-50c3-4dae-bd9f-f2b322d37328" providerId="ADAL" clId="{7487CCF1-6A26-499E-B035-97632F0B4B5E}" dt="2026-05-08T19:19:16.842" v="3159" actId="1076"/>
          <ac:picMkLst>
            <pc:docMk/>
            <pc:sldMk cId="1484350815" sldId="420"/>
            <ac:picMk id="10" creationId="{D1B16B7E-D64F-C48D-6875-F1D0811C23E5}"/>
          </ac:picMkLst>
        </pc:picChg>
        <pc:picChg chg="mod">
          <ac:chgData name="Nicola Eggertsen" userId="e80c24ce-50c3-4dae-bd9f-f2b322d37328" providerId="ADAL" clId="{7487CCF1-6A26-499E-B035-97632F0B4B5E}" dt="2026-05-08T19:19:13.594" v="3158" actId="1076"/>
          <ac:picMkLst>
            <pc:docMk/>
            <pc:sldMk cId="1484350815" sldId="420"/>
            <ac:picMk id="13" creationId="{09FFAAF8-DFF2-4008-3E96-3856B25C1A56}"/>
          </ac:picMkLst>
        </pc:picChg>
        <pc:picChg chg="del">
          <ac:chgData name="Nicola Eggertsen" userId="e80c24ce-50c3-4dae-bd9f-f2b322d37328" providerId="ADAL" clId="{7487CCF1-6A26-499E-B035-97632F0B4B5E}" dt="2026-05-08T19:19:22.746" v="3160" actId="478"/>
          <ac:picMkLst>
            <pc:docMk/>
            <pc:sldMk cId="1484350815" sldId="420"/>
            <ac:picMk id="16" creationId="{D558A7BB-F7E8-D772-4998-D7F69E979BE5}"/>
          </ac:picMkLst>
        </pc:picChg>
      </pc:sldChg>
      <pc:sldChg chg="addSp delSp modSp add mod">
        <pc:chgData name="Nicola Eggertsen" userId="e80c24ce-50c3-4dae-bd9f-f2b322d37328" providerId="ADAL" clId="{7487CCF1-6A26-499E-B035-97632F0B4B5E}" dt="2026-05-08T19:26:55.001" v="3281" actId="5793"/>
        <pc:sldMkLst>
          <pc:docMk/>
          <pc:sldMk cId="26332951" sldId="421"/>
        </pc:sldMkLst>
        <pc:spChg chg="add del mod">
          <ac:chgData name="Nicola Eggertsen" userId="e80c24ce-50c3-4dae-bd9f-f2b322d37328" providerId="ADAL" clId="{7487CCF1-6A26-499E-B035-97632F0B4B5E}" dt="2026-05-08T19:25:55.195" v="3266"/>
          <ac:spMkLst>
            <pc:docMk/>
            <pc:sldMk cId="26332951" sldId="421"/>
            <ac:spMk id="3" creationId="{D70F9B6A-3DAD-7A5D-73F1-D8B39C19476C}"/>
          </ac:spMkLst>
        </pc:spChg>
        <pc:spChg chg="add mod">
          <ac:chgData name="Nicola Eggertsen" userId="e80c24ce-50c3-4dae-bd9f-f2b322d37328" providerId="ADAL" clId="{7487CCF1-6A26-499E-B035-97632F0B4B5E}" dt="2026-05-08T19:26:55.001" v="3281" actId="5793"/>
          <ac:spMkLst>
            <pc:docMk/>
            <pc:sldMk cId="26332951" sldId="421"/>
            <ac:spMk id="4" creationId="{BD9ECDAB-DBBE-0A31-7F3A-4798C0E52120}"/>
          </ac:spMkLst>
        </pc:spChg>
        <pc:spChg chg="mod">
          <ac:chgData name="Nicola Eggertsen" userId="e80c24ce-50c3-4dae-bd9f-f2b322d37328" providerId="ADAL" clId="{7487CCF1-6A26-499E-B035-97632F0B4B5E}" dt="2026-05-08T19:26:27.561" v="3268" actId="1076"/>
          <ac:spMkLst>
            <pc:docMk/>
            <pc:sldMk cId="26332951" sldId="421"/>
            <ac:spMk id="6" creationId="{2A3A5A74-E715-AF2A-F767-3BF4C6B05F90}"/>
          </ac:spMkLst>
        </pc:spChg>
        <pc:picChg chg="del">
          <ac:chgData name="Nicola Eggertsen" userId="e80c24ce-50c3-4dae-bd9f-f2b322d37328" providerId="ADAL" clId="{7487CCF1-6A26-499E-B035-97632F0B4B5E}" dt="2026-05-08T19:25:55.195" v="3264" actId="478"/>
          <ac:picMkLst>
            <pc:docMk/>
            <pc:sldMk cId="26332951" sldId="421"/>
            <ac:picMk id="2" creationId="{F5855C13-18E2-3BEC-0C4E-EC8BAB570FAF}"/>
          </ac:picMkLst>
        </pc:picChg>
        <pc:picChg chg="del">
          <ac:chgData name="Nicola Eggertsen" userId="e80c24ce-50c3-4dae-bd9f-f2b322d37328" providerId="ADAL" clId="{7487CCF1-6A26-499E-B035-97632F0B4B5E}" dt="2026-05-08T19:21:05.773" v="3174" actId="478"/>
          <ac:picMkLst>
            <pc:docMk/>
            <pc:sldMk cId="26332951" sldId="421"/>
            <ac:picMk id="5" creationId="{3A6324F5-8526-FBFD-12F8-F64ED8244A24}"/>
          </ac:picMkLst>
        </pc:picChg>
        <pc:picChg chg="del">
          <ac:chgData name="Nicola Eggertsen" userId="e80c24ce-50c3-4dae-bd9f-f2b322d37328" providerId="ADAL" clId="{7487CCF1-6A26-499E-B035-97632F0B4B5E}" dt="2026-05-08T19:21:04.226" v="3173" actId="478"/>
          <ac:picMkLst>
            <pc:docMk/>
            <pc:sldMk cId="26332951" sldId="421"/>
            <ac:picMk id="7" creationId="{C8B490A7-7198-AA58-0144-6E8499CCAEF7}"/>
          </ac:picMkLst>
        </pc:picChg>
        <pc:picChg chg="del">
          <ac:chgData name="Nicola Eggertsen" userId="e80c24ce-50c3-4dae-bd9f-f2b322d37328" providerId="ADAL" clId="{7487CCF1-6A26-499E-B035-97632F0B4B5E}" dt="2026-05-08T19:21:02.006" v="3172" actId="478"/>
          <ac:picMkLst>
            <pc:docMk/>
            <pc:sldMk cId="26332951" sldId="421"/>
            <ac:picMk id="10" creationId="{7F97C990-6C8C-FBAA-E89B-AA11E13024BA}"/>
          </ac:picMkLst>
        </pc:picChg>
        <pc:picChg chg="mod">
          <ac:chgData name="Nicola Eggertsen" userId="e80c24ce-50c3-4dae-bd9f-f2b322d37328" providerId="ADAL" clId="{7487CCF1-6A26-499E-B035-97632F0B4B5E}" dt="2026-05-08T19:21:20.533" v="3177" actId="1076"/>
          <ac:picMkLst>
            <pc:docMk/>
            <pc:sldMk cId="26332951" sldId="421"/>
            <ac:picMk id="13" creationId="{53B4A736-07FA-ADE4-8590-F5881C846EEC}"/>
          </ac:picMkLst>
        </pc:picChg>
        <pc:picChg chg="mod">
          <ac:chgData name="Nicola Eggertsen" userId="e80c24ce-50c3-4dae-bd9f-f2b322d37328" providerId="ADAL" clId="{7487CCF1-6A26-499E-B035-97632F0B4B5E}" dt="2026-05-08T19:26:12.158" v="3267" actId="1076"/>
          <ac:picMkLst>
            <pc:docMk/>
            <pc:sldMk cId="26332951" sldId="421"/>
            <ac:picMk id="16" creationId="{21745A37-0886-2B8D-5FC6-3535DFFF998E}"/>
          </ac:picMkLst>
        </pc:picChg>
      </pc:sldChg>
      <pc:sldChg chg="add">
        <pc:chgData name="Nicola Eggertsen" userId="e80c24ce-50c3-4dae-bd9f-f2b322d37328" providerId="ADAL" clId="{7487CCF1-6A26-499E-B035-97632F0B4B5E}" dt="2026-05-08T19:04:06.324" v="2812"/>
        <pc:sldMkLst>
          <pc:docMk/>
          <pc:sldMk cId="2129053754" sldId="42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3T18:25:29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16469 8229 16383 0 0,'0'7'0'0'0,"0"11"0"0"0,0 17 0 0 0,0 11 0 0 0,0 20 0 0 0,0 22 0 0 0,0 19 0 0 0,0 21 0 0 0,0 21 0 0 0,0 22 0 0 0,0 6 0 0 0,0 3 0 0 0,0 2 0 0 0,0 0 0 0 0,0 0 0 0 0,0-8 0 0 0,-8-11 0 0 0,-2-9 0 0 0,0-9 0 0 0,2-13 0 0 0,3-7 0 0 0,1-16 0 0 0,-5-12 0 0 0,-2-7 0 0 0,1-3 0 0 0,3-9 0 0 0,1-3 0 0 0,3-5 0 0 0,2-9 0 0 0,0-5 0 0 0,2-6 0 0 0,-1-3 0 0 0,0-2 0 0 0,1-1 0 0 0,-1 0 0 0 0,0-8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3T18:25:29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16534 10435 16383 0 0,'-8'0'0'0'0,"-9"-7"0"0"0,-11-4 0 0 0,0-6 0 0 0,-2-1 0 0 0,3-5 0 0 0,-2 2 0 0 0,5-4 0 0 0,-1 3 0 0 0,3-3 0 0 0,-2 3 0 0 0,-5-2 0 0 0,-5 2 0 0 0,4-2 0 0 0,6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3T18:25:29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16351 10454 16383 0 0,'0'-8'0'0'0,"0"-10"0"0"0,8-2 0 0 0,2-5 0 0 0,7 2 0 0 0,1-4 0 0 0,5 4 0 0 0,-1-3 0 0 0,3 4 0 0 0,5-2 0 0 0,4 2 0 0 0,-2-2 0 0 0,0 3 0 0 0,-5-3 0 0 0,-7 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3T18:25:29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16305 11113 16383 0 0,'-7'0'0'0'0,"-11"0"0"0"0,-10 0 0 0 0,-7 0 0 0 0,-6 0 0 0 0,-4 0 0 0 0,-1 0 0 0 0,-1 0 0 0 0,0 0 0 0 0,1 0 0 0 0,-1 0 0 0 0,2 0 0 0 0,-1 0 0 0 0,1 0 0 0 0,0 0 0 0 0,0 0 0 0 0,0 0 0 0 0,0 0 0 0 0,0 0 0 0 0,0 0 0 0 0,8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3T18:25:29.8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15679 10927 16383 0 0,'0'8'0'0'0,"0"10"0"0"0,-8 2 0 0 0,-10 5 0 0 0,-9 6 0 0 0,-9-2 0 0 0,3 2 0 0 0,-1-5 0 0 0,5 1 0 0 0,0 4 0 0 0,13-4 0 0 0,16-6 0 0 0,9 0 0 0 0,10-2 0 0 0,9 3 0 0 0,8 4 0 0 0,6-1 0 0 0,-5 3 0 0 0,-1 4 0 0 0,1-4 0 0 0,-5 2 0 0 0,-9-5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2EA0D-AC00-4E4F-BE52-B30D9C1A9FE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B678-510A-8349-8CFA-1FA72DD69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6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DD-9340-FC6D-3BC3-A6FDB3D34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E07C1-D255-6BC1-19D5-9840783CE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59ADD-3F96-E683-5ED2-1F268454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2737F-F6D8-487D-71E2-7AC3059B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FE66-19E5-DEA4-5DB1-24637B11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E4FC-B24D-F4E8-D38D-51B7F256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EABB-AC17-70D7-D643-AFCB101A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85F54-B777-7AA5-ED08-C5A7E207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FD06C-A32B-D93E-2C3A-72232903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CC046-8FFB-4466-E470-DC03810D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573C-5773-7818-9E18-12E393E4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BC0E2-178E-CF8F-499C-0C5152A9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3D0E-F3DB-5FB5-120F-8A8A8962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204AD-496A-0745-5E83-990DB9B7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F0746-3F53-3940-8F18-1BC8A349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9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C86F-0EC0-48A0-1BB6-0DC9960C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750E-E0FD-190C-E7B7-1F28933D4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9F70E-A512-AE38-0691-FE229BB51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D77D-E24F-3B5F-B48C-B26ADBB05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1E462-A8F2-0DA7-B266-3300728E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EDB60-6F6C-758B-88DC-C6DC06AD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D37B-6B58-C7B5-B63D-67350CFD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1B48E-4913-62BA-3FE1-E5145F423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3268B-A50E-F0A5-DE2B-84E9BF9AE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D909E-86EE-D8A2-95E3-08371154A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4E367-DA2D-148B-EF00-1CE9F9698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D69FB-302E-5A10-53A9-C4F26F46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A6AA4-367F-0FFF-C9FE-3EB77C40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1D74C-C007-1EF4-C71A-3B26A511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67A0-738B-7215-0C87-5394828B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D9AAA-F889-50CA-D130-79051FF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AAC47-0C38-B5D5-A5BC-F45404DE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7F71-76F6-47D3-6687-3F1650AB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EE866-5AD9-CD24-D03E-10191F7B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442E6-10D3-6382-DCD8-F67856DD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8699-5D86-5603-15F3-43AF3EF5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BCCE-2E99-F0D7-524C-A09AA846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7D54-6BEF-B050-506F-2AA6AB1D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D5EDC-568D-8145-20EE-9CEC7E833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3D3A3-B854-E989-CAD2-7171A5ED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2D6E4-4CB4-B088-64D2-CE7FE3DC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94498-C9E9-40D2-0414-98BD42EB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0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A356-9916-5D53-E4EC-939E8B4E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579EB-40B6-44C8-2C51-96CF85F6F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2D15D-6DE6-6AE3-029E-085ECF205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4E7A5-1E88-A89C-0C05-EB5473D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898E2-22D8-0DA0-FE67-E3AE6FCA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20935-E808-3C47-A8D9-AAD78721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A9B4-74A2-4DDA-9D40-205910C8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FA20B-8DD2-3DBB-216B-70304280D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10A7F-F051-022A-C4B9-2C030B71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486D-E411-87D8-AA2C-E01317B7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343C6-02B3-A02F-87E6-B645D78D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9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686C8-2D90-B785-6F50-8FE3D9B2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E6D72-4FF8-75C1-DF5E-DFDBF53C2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294F3-9BD6-8E7A-324B-96E164F3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4D7E8-D4E4-6EAD-E901-958FD0BD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25DD-D526-553E-C5D7-108BC38B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5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5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6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4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D3579BB-5E82-864F-A80C-D42E3647F60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13C36AB-D27E-7244-B92F-2505D0D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92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4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9F97E-A650-1C32-4822-D6B09D69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9706D-8BB4-D773-BA5C-EAE9EBB3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779B-7D9A-91C9-D481-0EA606304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2A280-56D8-784C-8926-E1891A62065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C871-B4A2-C211-A800-79A41BD0D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BBAE7-B4F4-48C6-D180-ABC49BAE1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1380A-E4AC-8943-A885-82FA3CB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4.xml"/><Relationship Id="rId9" Type="http://schemas.openxmlformats.org/officeDocument/2006/relationships/image" Target="../media/image9.png"/><Relationship Id="rId14" Type="http://schemas.openxmlformats.org/officeDocument/2006/relationships/hyperlink" Target="https://biblehub.com/niv/matthew/22.htm#footnote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FE6BE7A8-0533-3D21-4A55-68BAB884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502" y="4311230"/>
            <a:ext cx="4505743" cy="2534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BC20B-7881-6B36-3FC3-36A422AD2D7A}"/>
              </a:ext>
            </a:extLst>
          </p:cNvPr>
          <p:cNvSpPr txBox="1"/>
          <p:nvPr/>
        </p:nvSpPr>
        <p:spPr>
          <a:xfrm>
            <a:off x="201782" y="334297"/>
            <a:ext cx="115182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approval trap: </a:t>
            </a:r>
          </a:p>
          <a:p>
            <a:pPr algn="ctr"/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to keep people happy</a:t>
            </a:r>
          </a:p>
          <a:p>
            <a:pPr algn="ctr"/>
            <a:r>
              <a:rPr lang="en-GB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Nicola Eggertsen</a:t>
            </a:r>
          </a:p>
        </p:txBody>
      </p:sp>
    </p:spTree>
    <p:extLst>
      <p:ext uri="{BB962C8B-B14F-4D97-AF65-F5344CB8AC3E}">
        <p14:creationId xmlns:p14="http://schemas.microsoft.com/office/powerpoint/2010/main" val="31201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0F6CE-771E-F852-1CD4-883C684E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AB4D12-C1B6-67EB-5042-E53B7530E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00328"/>
              </p:ext>
            </p:extLst>
          </p:nvPr>
        </p:nvGraphicFramePr>
        <p:xfrm>
          <a:off x="399011" y="374608"/>
          <a:ext cx="11338559" cy="614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226">
                  <a:extLst>
                    <a:ext uri="{9D8B030D-6E8A-4147-A177-3AD203B41FA5}">
                      <a16:colId xmlns:a16="http://schemas.microsoft.com/office/drawing/2014/main" val="25683151"/>
                    </a:ext>
                  </a:extLst>
                </a:gridCol>
                <a:gridCol w="7639333">
                  <a:extLst>
                    <a:ext uri="{9D8B030D-6E8A-4147-A177-3AD203B41FA5}">
                      <a16:colId xmlns:a16="http://schemas.microsoft.com/office/drawing/2014/main" val="3999749526"/>
                    </a:ext>
                  </a:extLst>
                </a:gridCol>
              </a:tblGrid>
              <a:tr h="805473">
                <a:tc gridSpan="2"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TESTAMENT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01846"/>
                  </a:ext>
                </a:extLst>
              </a:tr>
              <a:tr h="805473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Genesis 2:20-25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70172"/>
                  </a:ext>
                </a:extLst>
              </a:tr>
              <a:tr h="805473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Genesis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361857"/>
                  </a:ext>
                </a:extLst>
              </a:tr>
              <a:tr h="1242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Genesis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64529"/>
                  </a:ext>
                </a:extLst>
              </a:tr>
              <a:tr h="1242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Exodus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14589"/>
                  </a:ext>
                </a:extLst>
              </a:tr>
              <a:tr h="1242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Prophets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Isaiah 30:11-12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96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04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F3EFE-4127-A76B-67F9-E97D2F6A8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3449A1B7-7600-684D-C708-59F8FB4C3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B2F3B24A-068C-3CD0-23A4-0694B7EB4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342" y="5715575"/>
            <a:ext cx="4188946" cy="74113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A5B653-1BB5-B3D6-0567-3FF44436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48364"/>
              </p:ext>
            </p:extLst>
          </p:nvPr>
        </p:nvGraphicFramePr>
        <p:xfrm>
          <a:off x="332509" y="401291"/>
          <a:ext cx="11554691" cy="453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654">
                  <a:extLst>
                    <a:ext uri="{9D8B030D-6E8A-4147-A177-3AD203B41FA5}">
                      <a16:colId xmlns:a16="http://schemas.microsoft.com/office/drawing/2014/main" val="25683151"/>
                    </a:ext>
                  </a:extLst>
                </a:gridCol>
                <a:gridCol w="7928037">
                  <a:extLst>
                    <a:ext uri="{9D8B030D-6E8A-4147-A177-3AD203B41FA5}">
                      <a16:colId xmlns:a16="http://schemas.microsoft.com/office/drawing/2014/main" val="3999749526"/>
                    </a:ext>
                  </a:extLst>
                </a:gridCol>
              </a:tblGrid>
              <a:tr h="686725">
                <a:tc gridSpan="2"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TESTAMENT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01846"/>
                  </a:ext>
                </a:extLst>
              </a:tr>
              <a:tr h="686725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70172"/>
                  </a:ext>
                </a:extLst>
              </a:tr>
              <a:tr h="1820620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Corinthians 10:18, 1 Thessalonians 2:4, Romans 15:2, Philippians 2:3-4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361857"/>
                  </a:ext>
                </a:extLst>
              </a:tr>
              <a:tr h="124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Consummation</a:t>
                      </a:r>
                    </a:p>
                    <a:p>
                      <a:endParaRPr lang="en-GB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Revelation 7:9-10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64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64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5E7FB-E095-843B-6766-7298F8367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35FC41E0-D9EE-95B3-146A-F55AE3EE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1FB2F9A2-4FDA-EFD9-A059-CC34444E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635" y="5771535"/>
            <a:ext cx="3872653" cy="685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D7365-1B57-4E0C-71D9-F191C0F08062}"/>
              </a:ext>
            </a:extLst>
          </p:cNvPr>
          <p:cNvSpPr txBox="1"/>
          <p:nvPr/>
        </p:nvSpPr>
        <p:spPr>
          <a:xfrm>
            <a:off x="714895" y="1197033"/>
            <a:ext cx="11238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 lvl="0"/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jumped out for you?</a:t>
            </a:r>
          </a:p>
          <a:p>
            <a:pPr lvl="0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264462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714B-FAB6-4706-20DA-F8C1F07CA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DA3F8FF1-DFED-773F-7E67-2898F203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E76461-4231-C083-4676-E35DDADDB7D9}"/>
              </a:ext>
            </a:extLst>
          </p:cNvPr>
          <p:cNvSpPr txBox="1"/>
          <p:nvPr/>
        </p:nvSpPr>
        <p:spPr>
          <a:xfrm>
            <a:off x="467608" y="313349"/>
            <a:ext cx="10985437" cy="5427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GB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4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 leads to </a:t>
            </a:r>
            <a:r>
              <a:rPr lang="en-GB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people-focussed pleasing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en-GB" sz="4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There is tension in life on this side of heaven</a:t>
            </a:r>
            <a:endParaRPr lang="en-GB" sz="4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GB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Christ i</a:t>
            </a:r>
            <a:r>
              <a:rPr lang="en-GB" sz="4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 the only human who exhibits true </a:t>
            </a:r>
            <a:r>
              <a:rPr lang="en-GB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God-    		dependent love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GB" sz="4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Our u</a:t>
            </a:r>
            <a:r>
              <a:rPr lang="en-GB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nion with Christ leads to love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GB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Our u</a:t>
            </a:r>
            <a:r>
              <a:rPr lang="en-GB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nion with Christ leads to growth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en-GB" sz="4000" dirty="0">
              <a:latin typeface="Times New Roman"/>
              <a:cs typeface="Times New Roman"/>
            </a:endParaRPr>
          </a:p>
          <a:p>
            <a:pPr algn="l"/>
            <a:endParaRPr lang="en-GB" dirty="0"/>
          </a:p>
        </p:txBody>
      </p:sp>
      <p:pic>
        <p:nvPicPr>
          <p:cNvPr id="5" name="Picture 4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18A1AEF-7A3C-40FE-FC69-2CCE679D7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35" y="5618158"/>
            <a:ext cx="4739553" cy="8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12D3E8DA-646F-664B-9126-FFC5B3D5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D4A7C7-B4E5-BADB-11B4-8177056C2578}"/>
              </a:ext>
            </a:extLst>
          </p:cNvPr>
          <p:cNvSpPr txBox="1"/>
          <p:nvPr/>
        </p:nvSpPr>
        <p:spPr>
          <a:xfrm>
            <a:off x="629156" y="512760"/>
            <a:ext cx="1074516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invitational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Dignifying even those without utility or usefulness or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Noticing the downtrodden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people interesting</a:t>
            </a:r>
            <a:endParaRPr lang="en-US" sz="3200" b="1" dirty="0">
              <a:latin typeface="Instrument Sans" pitchFamily="2" charset="0"/>
            </a:endParaRPr>
          </a:p>
        </p:txBody>
      </p:sp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D4A784B-7602-F551-89A3-242071DD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826" y="5741669"/>
            <a:ext cx="4041462" cy="7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5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4761-B905-7CE8-9685-E387021F4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27439E53-442C-012A-A3B8-2075C130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783DBC-3089-E9CD-D373-A8A968A2CC96}"/>
              </a:ext>
            </a:extLst>
          </p:cNvPr>
          <p:cNvSpPr txBox="1"/>
          <p:nvPr/>
        </p:nvSpPr>
        <p:spPr>
          <a:xfrm>
            <a:off x="661813" y="471938"/>
            <a:ext cx="1074516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Humility</a:t>
            </a:r>
          </a:p>
          <a:p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not Christ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human and limited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can’t do everything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has made us members of the body of Christ, 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DF561D77-39A2-DC64-0EB4-4B0BF11A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063" y="5761703"/>
            <a:ext cx="3928225" cy="6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2EBA-F722-6863-A303-4C87A680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4C846DAD-2D78-F581-41EF-6A603C7D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474FEF-89CB-30D4-7B2A-ED1C12C6324D}"/>
              </a:ext>
            </a:extLst>
          </p:cNvPr>
          <p:cNvSpPr txBox="1"/>
          <p:nvPr/>
        </p:nvSpPr>
        <p:spPr>
          <a:xfrm>
            <a:off x="467608" y="313349"/>
            <a:ext cx="10985437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Pleasing Worksheet</a:t>
            </a:r>
          </a:p>
          <a:p>
            <a:endParaRPr lang="en-GB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in the table below list who you are trying to please and how you are trying to please them</a:t>
            </a:r>
          </a:p>
          <a:p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What do you want most for this person? How does this compare with Christ’s priority for this person?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/>
              <a:cs typeface="Times New Roman"/>
            </a:endParaRPr>
          </a:p>
          <a:p>
            <a:pPr algn="l"/>
            <a:endParaRPr lang="en-GB" dirty="0"/>
          </a:p>
        </p:txBody>
      </p:sp>
      <p:pic>
        <p:nvPicPr>
          <p:cNvPr id="5" name="Picture 4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F4548A91-0E5F-CCBF-D0CB-2FC84DAD9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865" y="5679043"/>
            <a:ext cx="4395423" cy="7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7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4908E-AD41-BD28-169D-35E2246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2BD3A502-F841-85E2-4970-077A5446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00F651-DB66-3953-17CE-00D2FF837FC0}"/>
              </a:ext>
            </a:extLst>
          </p:cNvPr>
          <p:cNvSpPr txBox="1"/>
          <p:nvPr/>
        </p:nvSpPr>
        <p:spPr>
          <a:xfrm>
            <a:off x="456680" y="288999"/>
            <a:ext cx="11014472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3: </a:t>
            </a:r>
            <a:r>
              <a:rPr lang="en-GB" sz="5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People pleasing and the heart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1: Model of change</a:t>
            </a: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2: Have a go!</a:t>
            </a: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3: Responding</a:t>
            </a:r>
          </a:p>
          <a:p>
            <a:endParaRPr lang="en-GB" sz="5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latin typeface="Instrument Sans" pitchFamily="2" charset="0"/>
            </a:endParaRPr>
          </a:p>
        </p:txBody>
      </p:sp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FD8CE045-F817-FEAF-BD91-80C9A33B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794" y="5893905"/>
            <a:ext cx="3815696" cy="6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F2FDB-6CA7-2605-0BA6-1FF61016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BC7256BA-0E2B-08EC-A703-6DA4B0B9D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735" y="167640"/>
            <a:ext cx="12192000" cy="6690360"/>
          </a:xfrm>
          <a:prstGeom prst="rect">
            <a:avLst/>
          </a:prstGeom>
        </p:spPr>
      </p:pic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8651193D-3DE1-4B26-3826-C51FA914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987" y="5850416"/>
            <a:ext cx="4061503" cy="718585"/>
          </a:xfrm>
          <a:prstGeom prst="rect">
            <a:avLst/>
          </a:prstGeom>
        </p:spPr>
      </p:pic>
      <p:pic>
        <p:nvPicPr>
          <p:cNvPr id="5" name="Picture 4" descr="22,700+ Breathe Icon Stock Illustrations, Royalty-Free ...">
            <a:extLst>
              <a:ext uri="{FF2B5EF4-FFF2-40B4-BE49-F238E27FC236}">
                <a16:creationId xmlns:a16="http://schemas.microsoft.com/office/drawing/2014/main" id="{2A438E70-0B0E-BD5E-DE24-80C019E0E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5910" y="453390"/>
            <a:ext cx="11049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B5EA29-D99C-156F-386D-122EED1391C8}"/>
              </a:ext>
            </a:extLst>
          </p:cNvPr>
          <p:cNvSpPr txBox="1"/>
          <p:nvPr/>
        </p:nvSpPr>
        <p:spPr>
          <a:xfrm>
            <a:off x="3566160" y="609600"/>
            <a:ext cx="213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Lord</a:t>
            </a:r>
          </a:p>
        </p:txBody>
      </p:sp>
      <p:pic>
        <p:nvPicPr>
          <p:cNvPr id="7" name="Picture 6" descr="105,300+ Anger Icon Stock Illustrations, Royalty-Free Vector Graphics &amp;  Clip Art - iStock | Anger icon vector">
            <a:extLst>
              <a:ext uri="{FF2B5EF4-FFF2-40B4-BE49-F238E27FC236}">
                <a16:creationId xmlns:a16="http://schemas.microsoft.com/office/drawing/2014/main" id="{927C2961-22BC-66C9-87A6-CC7006904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55" y="1737687"/>
            <a:ext cx="108775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2" descr="Badge Heart with solid fill">
            <a:extLst>
              <a:ext uri="{FF2B5EF4-FFF2-40B4-BE49-F238E27FC236}">
                <a16:creationId xmlns:a16="http://schemas.microsoft.com/office/drawing/2014/main" id="{B748A65E-BC21-BFC5-89BA-151A56DC02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5910" y="3087678"/>
            <a:ext cx="1200149" cy="1104900"/>
          </a:xfrm>
          <a:prstGeom prst="rect">
            <a:avLst/>
          </a:prstGeom>
        </p:spPr>
      </p:pic>
      <p:pic>
        <p:nvPicPr>
          <p:cNvPr id="16" name="Picture 15" descr="Christian cross symbol - Free signs icons">
            <a:extLst>
              <a:ext uri="{FF2B5EF4-FFF2-40B4-BE49-F238E27FC236}">
                <a16:creationId xmlns:a16="http://schemas.microsoft.com/office/drawing/2014/main" id="{062B66C3-FC6D-8BE0-E910-FEEBCB4098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 bwMode="auto">
          <a:xfrm>
            <a:off x="1670684" y="4332894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646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5EE93-392E-4F55-5415-FB63824BA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4C5BD422-87FE-9665-85FC-FA1B0AA6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90360"/>
          </a:xfrm>
          <a:prstGeom prst="rect">
            <a:avLst/>
          </a:prstGeom>
        </p:spPr>
      </p:pic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BE194BB-4B2A-4E02-9E2F-48273AF3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987" y="5850416"/>
            <a:ext cx="4061503" cy="718585"/>
          </a:xfrm>
          <a:prstGeom prst="rect">
            <a:avLst/>
          </a:prstGeom>
        </p:spPr>
      </p:pic>
      <p:pic>
        <p:nvPicPr>
          <p:cNvPr id="5" name="Picture 4" descr="22,700+ Breathe Icon Stock Illustrations, Royalty-Free ...">
            <a:extLst>
              <a:ext uri="{FF2B5EF4-FFF2-40B4-BE49-F238E27FC236}">
                <a16:creationId xmlns:a16="http://schemas.microsoft.com/office/drawing/2014/main" id="{C05A732C-3407-BCC3-2DEF-DC45C99DD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5910" y="453390"/>
            <a:ext cx="11049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7CA7E-879E-41C7-167B-078192CD2E17}"/>
              </a:ext>
            </a:extLst>
          </p:cNvPr>
          <p:cNvSpPr txBox="1"/>
          <p:nvPr/>
        </p:nvSpPr>
        <p:spPr>
          <a:xfrm>
            <a:off x="3566160" y="609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24D96-2426-623E-1F23-460F850469F9}"/>
              </a:ext>
            </a:extLst>
          </p:cNvPr>
          <p:cNvSpPr txBox="1"/>
          <p:nvPr/>
        </p:nvSpPr>
        <p:spPr>
          <a:xfrm>
            <a:off x="943897" y="2271252"/>
            <a:ext cx="7914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situation?</a:t>
            </a:r>
          </a:p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factors make up the air you breathe?</a:t>
            </a:r>
          </a:p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backdrop to your life?</a:t>
            </a:r>
          </a:p>
        </p:txBody>
      </p:sp>
    </p:spTree>
    <p:extLst>
      <p:ext uri="{BB962C8B-B14F-4D97-AF65-F5344CB8AC3E}">
        <p14:creationId xmlns:p14="http://schemas.microsoft.com/office/powerpoint/2010/main" val="242514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E864F01F-8FF4-C784-B8CF-0CF8E650F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6B9CF-86CE-3051-71FC-6F0795B55D1D}"/>
              </a:ext>
            </a:extLst>
          </p:cNvPr>
          <p:cNvSpPr txBox="1"/>
          <p:nvPr/>
        </p:nvSpPr>
        <p:spPr>
          <a:xfrm>
            <a:off x="747252" y="648929"/>
            <a:ext cx="10705793" cy="44945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What’s wrong with people pleasing? In the bible we read “each of us should please our neighbours” (Romans 15:2), “look to the interests of others” (Phil 2:4) and “try to please everyone in every way” (1 Corinthians 10:33). But how do we square this with scripture’s call “not to please man, but to please God who tests our hearts” (1 Thessalonians 2:4)? This seminar considers our compulsion to please the people around us, and how this connects to our worship of God.</a:t>
            </a:r>
            <a:endParaRPr 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i="1" dirty="0">
                <a:latin typeface="Times New Roman"/>
                <a:cs typeface="Times New Roman"/>
              </a:rPr>
              <a:t>	Nicola Eggertsen from BCUK</a:t>
            </a:r>
            <a:endParaRPr lang="en-US" sz="3600" dirty="0">
              <a:latin typeface="Times New Roman"/>
              <a:cs typeface="Times New Roman"/>
            </a:endParaRPr>
          </a:p>
          <a:p>
            <a:pPr algn="l"/>
            <a:endParaRPr lang="en-GB" dirty="0"/>
          </a:p>
        </p:txBody>
      </p:sp>
      <p:pic>
        <p:nvPicPr>
          <p:cNvPr id="5" name="Picture 4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2F50B783-4D26-9E63-F0B3-8EB6329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23" y="5692960"/>
            <a:ext cx="4316765" cy="7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28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7BE04-C8DA-08DB-5D2B-D2E11214C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551C00BC-C911-499A-AC07-70C61BAA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"/>
            <a:ext cx="12192000" cy="669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7E49B-A85D-33E1-4D4E-B5BB25A750F3}"/>
              </a:ext>
            </a:extLst>
          </p:cNvPr>
          <p:cNvSpPr txBox="1"/>
          <p:nvPr/>
        </p:nvSpPr>
        <p:spPr>
          <a:xfrm>
            <a:off x="3265167" y="176981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105,300+ Anger Icon Stock Illustrations, Royalty-Free Vector Graphics &amp;  Clip Art - iStock | Anger icon vector">
            <a:extLst>
              <a:ext uri="{FF2B5EF4-FFF2-40B4-BE49-F238E27FC236}">
                <a16:creationId xmlns:a16="http://schemas.microsoft.com/office/drawing/2014/main" id="{72AA2DD8-E686-1961-3D32-FB275B5B1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09" y="320778"/>
            <a:ext cx="108775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EB843-6997-53BA-3C2D-44F53DC34ACE}"/>
              </a:ext>
            </a:extLst>
          </p:cNvPr>
          <p:cNvSpPr txBox="1"/>
          <p:nvPr/>
        </p:nvSpPr>
        <p:spPr>
          <a:xfrm>
            <a:off x="1307690" y="2122611"/>
            <a:ext cx="10648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018ED8-4941-2124-5E56-AD5367865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5544"/>
              </p:ext>
            </p:extLst>
          </p:nvPr>
        </p:nvGraphicFramePr>
        <p:xfrm>
          <a:off x="491613" y="1585698"/>
          <a:ext cx="11208774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090">
                  <a:extLst>
                    <a:ext uri="{9D8B030D-6E8A-4147-A177-3AD203B41FA5}">
                      <a16:colId xmlns:a16="http://schemas.microsoft.com/office/drawing/2014/main" val="3880864825"/>
                    </a:ext>
                  </a:extLst>
                </a:gridCol>
                <a:gridCol w="4414684">
                  <a:extLst>
                    <a:ext uri="{9D8B030D-6E8A-4147-A177-3AD203B41FA5}">
                      <a16:colId xmlns:a16="http://schemas.microsoft.com/office/drawing/2014/main" val="1434990293"/>
                    </a:ext>
                  </a:extLst>
                </a:gridCol>
              </a:tblGrid>
              <a:tr h="4238860">
                <a:tc>
                  <a:txBody>
                    <a:bodyPr/>
                    <a:lstStyle/>
                    <a:p>
                      <a:r>
                        <a:rPr lang="en-GB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are you responding to the situation?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you: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 decisions based on the loudest demands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Busy service/ministry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Anger when others don’t meet your expectations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Frustration with others for not pulling their weight, 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“rocking the boat”, 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Appeasing and pleasing people,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Stepping in to rescue/ saying yes without prayer. </a:t>
                      </a:r>
                      <a:endParaRPr lang="en-GB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has people pleasing led to in your own life?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Exhaustion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Frustration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Burnout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Strained relationships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Superficial relationships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Spiritual stagnation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Anger </a:t>
                      </a:r>
                    </a:p>
                    <a:p>
                      <a:endParaRPr lang="en-GB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7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02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9E0AB-3CA1-8F17-7AF7-71434E54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09FFAAF8-DFF2-4008-3E96-3856B25C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" y="0"/>
            <a:ext cx="12192000" cy="6690360"/>
          </a:xfrm>
          <a:prstGeom prst="rect">
            <a:avLst/>
          </a:prstGeom>
        </p:spPr>
      </p:pic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7F9CBFB-C3EE-7EDC-936F-4F1E764A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987" y="5850416"/>
            <a:ext cx="4061503" cy="718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D562D-FF18-CB83-E0D9-A0C6E9203EA0}"/>
              </a:ext>
            </a:extLst>
          </p:cNvPr>
          <p:cNvSpPr txBox="1"/>
          <p:nvPr/>
        </p:nvSpPr>
        <p:spPr>
          <a:xfrm>
            <a:off x="3566160" y="609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</p:txBody>
      </p:sp>
      <p:pic>
        <p:nvPicPr>
          <p:cNvPr id="10" name="Graphic 2" descr="Badge Heart with solid fill">
            <a:extLst>
              <a:ext uri="{FF2B5EF4-FFF2-40B4-BE49-F238E27FC236}">
                <a16:creationId xmlns:a16="http://schemas.microsoft.com/office/drawing/2014/main" id="{D1B16B7E-D64F-C48D-6875-F1D0811C23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0439" y="429606"/>
            <a:ext cx="1200149" cy="1104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EE1A0-8696-0B1F-9A6F-3673C550AA7D}"/>
              </a:ext>
            </a:extLst>
          </p:cNvPr>
          <p:cNvSpPr txBox="1"/>
          <p:nvPr/>
        </p:nvSpPr>
        <p:spPr>
          <a:xfrm>
            <a:off x="570271" y="1691148"/>
            <a:ext cx="11405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Pragmatism- this is the easiest way to get things done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Heroism- I can help and I will save them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Shame -hidden beliefs that I matter less than others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Independence- I have had to rely on myself, so I will carry on doing that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need for approval- that is ultimately self-serving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concern for myself-wanting praise, adulation, leverage, opportunities, love </a:t>
            </a:r>
          </a:p>
        </p:txBody>
      </p:sp>
    </p:spTree>
    <p:extLst>
      <p:ext uri="{BB962C8B-B14F-4D97-AF65-F5344CB8AC3E}">
        <p14:creationId xmlns:p14="http://schemas.microsoft.com/office/powerpoint/2010/main" val="148435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DCFA6-B292-345E-9682-07A62F9E8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53B4A736-07FA-ADE4-8590-F5881C84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"/>
            <a:ext cx="12192000" cy="669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A5A74-E715-AF2A-F767-3BF4C6B05F90}"/>
              </a:ext>
            </a:extLst>
          </p:cNvPr>
          <p:cNvSpPr txBox="1"/>
          <p:nvPr/>
        </p:nvSpPr>
        <p:spPr>
          <a:xfrm>
            <a:off x="2464947" y="59107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Lord</a:t>
            </a:r>
          </a:p>
        </p:txBody>
      </p:sp>
      <p:pic>
        <p:nvPicPr>
          <p:cNvPr id="16" name="Picture 15" descr="Christian cross symbol - Free signs icons">
            <a:extLst>
              <a:ext uri="{FF2B5EF4-FFF2-40B4-BE49-F238E27FC236}">
                <a16:creationId xmlns:a16="http://schemas.microsoft.com/office/drawing/2014/main" id="{21745A37-0886-2B8D-5FC6-3535DFFF9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021756" y="471948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ECDAB-DBBE-0A31-7F3A-4798C0E52120}"/>
              </a:ext>
            </a:extLst>
          </p:cNvPr>
          <p:cNvSpPr txBox="1"/>
          <p:nvPr/>
        </p:nvSpPr>
        <p:spPr>
          <a:xfrm>
            <a:off x="737419" y="1843266"/>
            <a:ext cx="106286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 the Lord in sorrow- Ask for God’s help- Study the scriptures</a:t>
            </a:r>
          </a:p>
          <a:p>
            <a:pPr fontAlgn="base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where Christ might be challenging your goals </a:t>
            </a:r>
          </a:p>
          <a:p>
            <a:pPr marL="1371600" lvl="2" indent="-457200" fontAlgn="base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getting the glory </a:t>
            </a:r>
          </a:p>
          <a:p>
            <a:pPr marL="1257300" lvl="2" indent="-342900" fontAlgn="base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Helping others to find joy in Christ not in people </a:t>
            </a:r>
          </a:p>
          <a:p>
            <a:pPr marL="1257300" lvl="2" indent="-342900" fontAlgn="base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Transformation for me and for them </a:t>
            </a:r>
          </a:p>
          <a:p>
            <a:pPr lvl="2" fontAlgn="base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how Christ might be calling you to God-dependent love, </a:t>
            </a:r>
          </a:p>
          <a:p>
            <a:pPr marL="1257300" lvl="2" indent="-342900" fontAlgn="base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Messier relationships with conflict and time taken to resolve things </a:t>
            </a:r>
          </a:p>
          <a:p>
            <a:pPr marL="1257300" lvl="2" indent="-342900" fontAlgn="base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Willingness to disappoint people when needed </a:t>
            </a:r>
          </a:p>
          <a:p>
            <a:pPr marL="1257300" lvl="2" indent="-342900" fontAlgn="base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doing everything that other people want </a:t>
            </a:r>
          </a:p>
          <a:p>
            <a:pPr marL="1257300" lvl="2" indent="-342900" fontAlgn="base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making other people immediately feel happy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2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A927B-9591-464F-0589-8C20A0456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22D1DC38-E586-7EFD-B8E2-B750FE46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735" y="167640"/>
            <a:ext cx="12192000" cy="6690360"/>
          </a:xfrm>
          <a:prstGeom prst="rect">
            <a:avLst/>
          </a:prstGeom>
        </p:spPr>
      </p:pic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0EF06BDD-9F36-5FEF-7682-A5156BB4C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987" y="5850416"/>
            <a:ext cx="4061503" cy="718585"/>
          </a:xfrm>
          <a:prstGeom prst="rect">
            <a:avLst/>
          </a:prstGeom>
        </p:spPr>
      </p:pic>
      <p:pic>
        <p:nvPicPr>
          <p:cNvPr id="5" name="Picture 4" descr="22,700+ Breathe Icon Stock Illustrations, Royalty-Free ...">
            <a:extLst>
              <a:ext uri="{FF2B5EF4-FFF2-40B4-BE49-F238E27FC236}">
                <a16:creationId xmlns:a16="http://schemas.microsoft.com/office/drawing/2014/main" id="{9E850F4B-58ED-B1D0-E9EB-D0DAC1BAF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5910" y="453390"/>
            <a:ext cx="11049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361263-9C77-A725-1537-1E4F2D3C909B}"/>
              </a:ext>
            </a:extLst>
          </p:cNvPr>
          <p:cNvSpPr txBox="1"/>
          <p:nvPr/>
        </p:nvSpPr>
        <p:spPr>
          <a:xfrm>
            <a:off x="3566160" y="609600"/>
            <a:ext cx="213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Lord</a:t>
            </a:r>
          </a:p>
        </p:txBody>
      </p:sp>
      <p:pic>
        <p:nvPicPr>
          <p:cNvPr id="7" name="Picture 6" descr="105,300+ Anger Icon Stock Illustrations, Royalty-Free Vector Graphics &amp;  Clip Art - iStock | Anger icon vector">
            <a:extLst>
              <a:ext uri="{FF2B5EF4-FFF2-40B4-BE49-F238E27FC236}">
                <a16:creationId xmlns:a16="http://schemas.microsoft.com/office/drawing/2014/main" id="{2F6DD839-8256-BBDB-DBAD-515A328BE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55" y="1737687"/>
            <a:ext cx="108775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2" descr="Badge Heart with solid fill">
            <a:extLst>
              <a:ext uri="{FF2B5EF4-FFF2-40B4-BE49-F238E27FC236}">
                <a16:creationId xmlns:a16="http://schemas.microsoft.com/office/drawing/2014/main" id="{E9AD0CE3-08EC-0C56-59EC-3DD3B9CD24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5910" y="3087678"/>
            <a:ext cx="1200149" cy="1104900"/>
          </a:xfrm>
          <a:prstGeom prst="rect">
            <a:avLst/>
          </a:prstGeom>
        </p:spPr>
      </p:pic>
      <p:pic>
        <p:nvPicPr>
          <p:cNvPr id="16" name="Picture 15" descr="Christian cross symbol - Free signs icons">
            <a:extLst>
              <a:ext uri="{FF2B5EF4-FFF2-40B4-BE49-F238E27FC236}">
                <a16:creationId xmlns:a16="http://schemas.microsoft.com/office/drawing/2014/main" id="{A034A0A6-9DE1-B982-38DC-F12F9A5B48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 bwMode="auto">
          <a:xfrm>
            <a:off x="1670684" y="4332894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05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33FC-D0F2-5745-C7D5-54CDAAA5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7791083C-1519-BBF7-DE0C-5133A450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" y="333292"/>
            <a:ext cx="12192000" cy="6690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07E29-D63D-0693-EEB9-3FE8DBE00CEC}"/>
              </a:ext>
            </a:extLst>
          </p:cNvPr>
          <p:cNvSpPr txBox="1"/>
          <p:nvPr/>
        </p:nvSpPr>
        <p:spPr>
          <a:xfrm>
            <a:off x="773043" y="458304"/>
            <a:ext cx="8525565" cy="104028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Be still my soul, the Lord is on thy side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Bear patiently, the cross of grief or pain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Leave to thy God, to order and provide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In every change, He faithful will remain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Be still my soul, Thy best, thy Heavenly friend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through thorny ways, leads to a joyful end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Be still my soul, the hour is hastening on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>
                <a:latin typeface="Times New Roman"/>
                <a:cs typeface="Times New Roman"/>
              </a:rPr>
              <a:t>When we shall be forever with the Lord</a:t>
            </a:r>
            <a:endParaRPr lang="en-US" sz="1100" dirty="0">
              <a:latin typeface="Aptos" panose="02110004020202020204"/>
              <a:cs typeface="Times New Roman"/>
            </a:endParaRPr>
          </a:p>
          <a:p>
            <a:r>
              <a:rPr lang="en-US" sz="3000" dirty="0">
                <a:latin typeface="Times New Roman"/>
                <a:cs typeface="Times New Roman"/>
              </a:rPr>
              <a:t>When disappointment, grief and fear are gone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Sorrow forgot, love's purest joys restored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Be still my soul, when change and tears are past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All safe and blessed, we shall meet at last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>
                <a:latin typeface="Times New Roman"/>
                <a:cs typeface="Times New Roman"/>
              </a:rPr>
              <a:t>&gt; Be still my song, begin the song of praise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&gt; On Earth believing, to thy Lord on high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&gt; Acknowledge Him in all thy words and way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&gt; So shall He view thee with a well pleased eye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&gt; Be still my soul, the Son of life divine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 &gt; Through passing clouds, shall but more brightly shine</a:t>
            </a:r>
            <a:br>
              <a:rPr lang="en-US" sz="1100" dirty="0"/>
            </a:br>
            <a:r>
              <a:rPr lang="en-US" sz="1100" dirty="0"/>
              <a:t> </a:t>
            </a:r>
            <a:br>
              <a:rPr lang="en-US" sz="1100" dirty="0"/>
            </a:br>
            <a:endParaRPr lang="en-US" sz="1100" dirty="0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5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32447-7E63-54B7-5D6A-6B764B13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64E57C3D-F1E9-E3D4-5A74-B9BA665E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" y="333292"/>
            <a:ext cx="12192000" cy="6690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CC7080-735B-1C6A-C738-E5F205A5434B}"/>
              </a:ext>
            </a:extLst>
          </p:cNvPr>
          <p:cNvSpPr txBox="1"/>
          <p:nvPr/>
        </p:nvSpPr>
        <p:spPr>
          <a:xfrm>
            <a:off x="773043" y="458304"/>
            <a:ext cx="8525565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Be still my song, begin the song of praise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On Earth believing, to thy Lord on high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Acknowledge Him in all thy words and way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 dirty="0">
                <a:latin typeface="Times New Roman"/>
                <a:cs typeface="Times New Roman"/>
              </a:rPr>
              <a:t>So shall He view thee with a well pleased eye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>
                <a:latin typeface="Times New Roman"/>
                <a:cs typeface="Times New Roman"/>
              </a:rPr>
              <a:t>Be still my soul, the Son of life divine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000">
                <a:latin typeface="Times New Roman"/>
                <a:cs typeface="Times New Roman"/>
              </a:rPr>
              <a:t>Through passing clouds, shall but more brightly </a:t>
            </a:r>
            <a:r>
              <a:rPr lang="en-US" sz="3000" dirty="0">
                <a:latin typeface="Times New Roman"/>
                <a:cs typeface="Times New Roman"/>
              </a:rPr>
              <a:t>shine</a:t>
            </a:r>
            <a:br>
              <a:rPr lang="en-US" sz="1100" dirty="0"/>
            </a:br>
            <a:r>
              <a:rPr lang="en-US" sz="1100" dirty="0"/>
              <a:t> </a:t>
            </a:r>
            <a:br>
              <a:rPr lang="en-US" sz="1100" dirty="0"/>
            </a:br>
            <a:endParaRPr lang="en-US" sz="1100" dirty="0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4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E02B0-43F0-9854-4D3B-D7452B5F9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qr code&#10;&#10;AI-generated content may be incorrect.">
            <a:extLst>
              <a:ext uri="{FF2B5EF4-FFF2-40B4-BE49-F238E27FC236}">
                <a16:creationId xmlns:a16="http://schemas.microsoft.com/office/drawing/2014/main" id="{DC12E546-879C-BB2B-4880-2618B6FB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5ACCA-BD1C-9230-9835-898FEDD9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igns on a shelf&#10;&#10;AI-generated content may be incorrect.">
            <a:extLst>
              <a:ext uri="{FF2B5EF4-FFF2-40B4-BE49-F238E27FC236}">
                <a16:creationId xmlns:a16="http://schemas.microsoft.com/office/drawing/2014/main" id="{BDE9D6F7-3168-8793-6126-367B59BAA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0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70062-079A-64F7-3ABB-512C8C141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odcast&#10;&#10;AI-generated content may be incorrect.">
            <a:extLst>
              <a:ext uri="{FF2B5EF4-FFF2-40B4-BE49-F238E27FC236}">
                <a16:creationId xmlns:a16="http://schemas.microsoft.com/office/drawing/2014/main" id="{EA0E00F7-472D-4983-75B7-581B6D2C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13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F8787-2B68-7C42-8120-EEB054B0C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oks on a wall&#10;&#10;AI-generated content may be incorrect.">
            <a:extLst>
              <a:ext uri="{FF2B5EF4-FFF2-40B4-BE49-F238E27FC236}">
                <a16:creationId xmlns:a16="http://schemas.microsoft.com/office/drawing/2014/main" id="{DAEAC56C-8C66-6E84-6011-740074076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E112-9CB5-7DFE-4BC3-7DA3F302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22:34-40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4BEE9A4-139D-6A31-C00B-0ECE1F07659C}"/>
                  </a:ext>
                </a:extLst>
              </p14:cNvPr>
              <p14:cNvContentPartPr/>
              <p14:nvPr/>
            </p14:nvContentPartPr>
            <p14:xfrm>
              <a:off x="9499916" y="3080425"/>
              <a:ext cx="33189" cy="129605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4BEE9A4-139D-6A31-C00B-0ECE1F0765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2262" y="3062429"/>
                <a:ext cx="68143" cy="1331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83853E6-DA46-8B7D-7E03-D83B68FBDCAE}"/>
                  </a:ext>
                </a:extLst>
              </p14:cNvPr>
              <p14:cNvContentPartPr/>
              <p14:nvPr/>
            </p14:nvContentPartPr>
            <p14:xfrm>
              <a:off x="9364193" y="4259598"/>
              <a:ext cx="136487" cy="101635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83853E6-DA46-8B7D-7E03-D83B68FBDC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46234" y="4241641"/>
                <a:ext cx="172045" cy="137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C232A7-4577-B294-3F06-8CB5E8058A7A}"/>
                  </a:ext>
                </a:extLst>
              </p14:cNvPr>
              <p14:cNvContentPartPr/>
              <p14:nvPr/>
            </p14:nvContentPartPr>
            <p14:xfrm>
              <a:off x="9484468" y="4243373"/>
              <a:ext cx="107232" cy="1178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C232A7-4577-B294-3F06-8CB5E8058A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66536" y="4225461"/>
                <a:ext cx="142737" cy="15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8D8846-DCE5-1416-EF3C-03D7ABDA4FB9}"/>
                  </a:ext>
                </a:extLst>
              </p14:cNvPr>
              <p14:cNvContentPartPr/>
              <p14:nvPr/>
            </p14:nvContentPartPr>
            <p14:xfrm>
              <a:off x="8935032" y="4847617"/>
              <a:ext cx="306244" cy="16212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8D8846-DCE5-1416-EF3C-03D7ABDA4F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17039" y="4037017"/>
                <a:ext cx="341871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CDA572-E4CA-448D-7560-3B33A5CB8F37}"/>
                  </a:ext>
                </a:extLst>
              </p14:cNvPr>
              <p14:cNvContentPartPr/>
              <p14:nvPr/>
            </p14:nvContentPartPr>
            <p14:xfrm>
              <a:off x="8931425" y="4734127"/>
              <a:ext cx="107798" cy="19788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CDA572-E4CA-448D-7560-3B33A5CB8F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13459" y="4716170"/>
                <a:ext cx="143371" cy="233436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E40B7-D22D-6E93-F327-6C294356D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 that Jesus had silenced the Sadducees, the Pharisees got together.  One of them, an expert in the law, tested him with this question:  “Teacher, which is the greatest commandment in the Law? Jesus replied: “ ‘Love the Lord your God with all your heart and with all your soul and with all your mind.’ </a:t>
            </a:r>
            <a:r>
              <a:rPr lang="en-GB" sz="3400" b="1" i="1" u="sng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Deut. 6:5"/>
              </a:rPr>
              <a:t>c</a:t>
            </a:r>
            <a:r>
              <a:rPr lang="en-GB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This is the first and greatest commandment.  And the second is like it: ‘Love your neighbour as yourself.’ </a:t>
            </a:r>
            <a:r>
              <a:rPr lang="en-GB" sz="3400" b="1" i="1" u="sng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Lev. 19:18"/>
              </a:rPr>
              <a:t>d</a:t>
            </a:r>
            <a:r>
              <a:rPr lang="en-GB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All the Law and the Prophets hang on these two commandments.”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8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ED099-1FFA-259A-182E-5CA21827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blue shirt&#10;&#10;AI-generated content may be incorrect.">
            <a:extLst>
              <a:ext uri="{FF2B5EF4-FFF2-40B4-BE49-F238E27FC236}">
                <a16:creationId xmlns:a16="http://schemas.microsoft.com/office/drawing/2014/main" id="{5C8DC7FE-73DD-D8AF-0171-4C01D9CE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5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F8787-2B68-7C42-8120-EEB054B0C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oks on a wall&#10;&#10;AI-generated content may be incorrect.">
            <a:extLst>
              <a:ext uri="{FF2B5EF4-FFF2-40B4-BE49-F238E27FC236}">
                <a16:creationId xmlns:a16="http://schemas.microsoft.com/office/drawing/2014/main" id="{DAEAC56C-8C66-6E84-6011-740074076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certificate with text and images&#10;&#10;AI-generated content may be incorrect.">
            <a:extLst>
              <a:ext uri="{FF2B5EF4-FFF2-40B4-BE49-F238E27FC236}">
                <a16:creationId xmlns:a16="http://schemas.microsoft.com/office/drawing/2014/main" id="{7EA25123-A59D-F7DB-3046-F8B97ACA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81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B018B-6154-82C0-64BF-E04E50743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38E1F-81A7-7464-006D-D8D74401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4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729C6-F932-0903-C005-F8D215758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63C24FD6-5A8B-A35D-7C9F-C2A10930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AE1C1E-9596-BEFA-46F8-944BD38BBD7E}"/>
              </a:ext>
            </a:extLst>
          </p:cNvPr>
          <p:cNvSpPr txBox="1"/>
          <p:nvPr/>
        </p:nvSpPr>
        <p:spPr>
          <a:xfrm>
            <a:off x="345682" y="1124741"/>
            <a:ext cx="11967410" cy="38549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100"/>
              </a:spcAft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1: </a:t>
            </a:r>
            <a:r>
              <a:rPr lang="en-GB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People pleasing and worship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00"/>
              </a:spcAft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2: </a:t>
            </a:r>
            <a:r>
              <a:rPr lang="en-GB" sz="4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People pleasing through the story of scripture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"/>
              </a:spcAft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3: </a:t>
            </a:r>
            <a:r>
              <a:rPr lang="en-GB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People pleasing and the heart</a:t>
            </a:r>
          </a:p>
          <a:p>
            <a:pPr lvl="0"/>
            <a:endParaRPr lang="en-GB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latin typeface="Instrument Sans" pitchFamily="2" charset="0"/>
            </a:endParaRPr>
          </a:p>
        </p:txBody>
      </p:sp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FEF871DB-2D94-C8BC-DC34-DAA515CCF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342" y="5815624"/>
            <a:ext cx="4258148" cy="7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0811B-E7B2-0214-4480-E18DF2A3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E09646D8-08A7-E57C-A86F-CF51ACAE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125CCB-BEB3-FD7F-6F0C-AAE4B1222559}"/>
              </a:ext>
            </a:extLst>
          </p:cNvPr>
          <p:cNvSpPr txBox="1"/>
          <p:nvPr/>
        </p:nvSpPr>
        <p:spPr>
          <a:xfrm>
            <a:off x="456680" y="288999"/>
            <a:ext cx="11014472" cy="39846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100"/>
              </a:spcAft>
              <a:buNone/>
            </a:pPr>
            <a:r>
              <a:rPr lang="en-GB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1: </a:t>
            </a:r>
            <a:r>
              <a:rPr lang="en-GB" sz="5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People pleasing and worship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1- </a:t>
            </a:r>
            <a:r>
              <a:rPr lang="en-GB" sz="3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people pleasing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2- Portraits of people pleasing</a:t>
            </a:r>
          </a:p>
          <a:p>
            <a:pPr lvl="0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3- The sponge and the Fig</a:t>
            </a:r>
          </a:p>
          <a:p>
            <a:pPr lvl="0"/>
            <a:endParaRPr lang="en-US" sz="3200" b="1" dirty="0">
              <a:latin typeface="Instrument Sans" pitchFamily="2" charset="0"/>
            </a:endParaRPr>
          </a:p>
        </p:txBody>
      </p:sp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488CEED3-AE34-0B16-9102-8FDF3A18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566" y="5692877"/>
            <a:ext cx="4951924" cy="8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5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5B46A-FACC-7222-9843-B1D6B0051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690B40E6-82E8-E366-B506-42FA6FEFC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D51106-1210-EDC0-0259-557D33EED477}"/>
              </a:ext>
            </a:extLst>
          </p:cNvPr>
          <p:cNvSpPr txBox="1"/>
          <p:nvPr/>
        </p:nvSpPr>
        <p:spPr>
          <a:xfrm>
            <a:off x="456680" y="288999"/>
            <a:ext cx="11014472" cy="3834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100"/>
              </a:spcAft>
              <a:buNone/>
            </a:pPr>
            <a:r>
              <a:rPr lang="en-GB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>
              <a:lnSpc>
                <a:spcPct val="115000"/>
              </a:lnSpc>
              <a:spcAft>
                <a:spcPts val="100"/>
              </a:spcAft>
              <a:buNone/>
            </a:pP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100"/>
              </a:spcAft>
              <a:buAutoNum type="arabicParenR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jumps out from the portraits?</a:t>
            </a:r>
          </a:p>
          <a:p>
            <a:pPr marL="514350" indent="-514350">
              <a:lnSpc>
                <a:spcPct val="115000"/>
              </a:lnSpc>
              <a:spcAft>
                <a:spcPts val="100"/>
              </a:spcAft>
              <a:buAutoNum type="arabicParenR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see yourself?</a:t>
            </a:r>
          </a:p>
          <a:p>
            <a:pPr marL="514350" indent="-514350">
              <a:lnSpc>
                <a:spcPct val="115000"/>
              </a:lnSpc>
              <a:spcAft>
                <a:spcPts val="100"/>
              </a:spcAft>
              <a:buAutoNum type="arabicParenR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what way are they living to keep people happy?</a:t>
            </a:r>
          </a:p>
          <a:p>
            <a:pPr lvl="0"/>
            <a:endParaRPr lang="en-US" sz="3200" b="1" dirty="0">
              <a:latin typeface="Instrument Sans" pitchFamily="2" charset="0"/>
            </a:endParaRPr>
          </a:p>
        </p:txBody>
      </p:sp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E8CA5D87-85F4-61F6-A8DA-9A0E6845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566" y="5692877"/>
            <a:ext cx="4951924" cy="8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6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378EC-6454-F8B9-A9AC-2A6CDE491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9997F5F2-3C79-B6FC-AD19-360731D2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97" y="6007510"/>
            <a:ext cx="3173593" cy="561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E0617-3F51-9D67-04C9-FC57A576B0D5}"/>
              </a:ext>
            </a:extLst>
          </p:cNvPr>
          <p:cNvSpPr txBox="1"/>
          <p:nvPr/>
        </p:nvSpPr>
        <p:spPr>
          <a:xfrm>
            <a:off x="392510" y="433136"/>
            <a:ext cx="1122197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10:38-42</a:t>
            </a: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atural bath sea sponges sustainable for bathing">
            <a:extLst>
              <a:ext uri="{FF2B5EF4-FFF2-40B4-BE49-F238E27FC236}">
                <a16:creationId xmlns:a16="http://schemas.microsoft.com/office/drawing/2014/main" id="{104A1FF0-3EC1-2E79-E8DE-9CC9BB845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" r="518"/>
          <a:stretch>
            <a:fillRect/>
          </a:stretch>
        </p:blipFill>
        <p:spPr bwMode="auto">
          <a:xfrm flipH="1">
            <a:off x="1192876" y="1910473"/>
            <a:ext cx="3985882" cy="253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hoto of a halved fig leaning against a whole fig">
            <a:extLst>
              <a:ext uri="{FF2B5EF4-FFF2-40B4-BE49-F238E27FC236}">
                <a16:creationId xmlns:a16="http://schemas.microsoft.com/office/drawing/2014/main" id="{68673142-3DA5-06DC-CDBE-372F73833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18383" b="18385"/>
          <a:stretch>
            <a:fillRect/>
          </a:stretch>
        </p:blipFill>
        <p:spPr bwMode="auto">
          <a:xfrm flipH="1">
            <a:off x="6393362" y="1910473"/>
            <a:ext cx="3985880" cy="253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45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034A-4626-E42F-30DE-8D4592C79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8DAC1946-2F8B-EA2D-C50E-597DCC9F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97" y="6007510"/>
            <a:ext cx="3173593" cy="561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44AD1-8752-D583-43C5-BA3A4BF71CDA}"/>
              </a:ext>
            </a:extLst>
          </p:cNvPr>
          <p:cNvSpPr txBox="1"/>
          <p:nvPr/>
        </p:nvSpPr>
        <p:spPr>
          <a:xfrm>
            <a:off x="392510" y="433136"/>
            <a:ext cx="11221974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Sponge and the Fig</a:t>
            </a:r>
          </a:p>
          <a:p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 Go through the 4 columns of the people pleasing section and circle the 3 words or phrases in each column that applies to you. What do you notice about your people-pleasing?   </a:t>
            </a:r>
          </a:p>
          <a:p>
            <a:pPr fontAlgn="base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 Go through the 4 columns of the God-dependent love section and circle the 1 word or phrase in each column that you would most like to grow in. Share your reflections with a friend and spend some time praying for the Lord to be at work.  </a:t>
            </a: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8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8BF9D-9F83-85B8-636A-BAD5754CF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65D43C16-61E3-6B69-8189-B81E7E35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7316BB-62C0-1A25-8107-75FD549ACAD5}"/>
              </a:ext>
            </a:extLst>
          </p:cNvPr>
          <p:cNvSpPr txBox="1"/>
          <p:nvPr/>
        </p:nvSpPr>
        <p:spPr>
          <a:xfrm>
            <a:off x="345982" y="971000"/>
            <a:ext cx="12192000" cy="3418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latin typeface="Times New Roman"/>
                <a:cs typeface="Times New Roman"/>
              </a:rPr>
              <a:t>Session 2: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People pleasing through the story of scripture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GB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1: Whistle stop tour from Genesis to Revelation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2: What this means for our relationships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3: Love and humility in action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FC314C71-B582-E8D6-1785-668F213EC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445" y="5918259"/>
            <a:ext cx="3678045" cy="6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1aa38c-ae84-477d-b441-4b5398cc9e9f">
      <Terms xmlns="http://schemas.microsoft.com/office/infopath/2007/PartnerControls"/>
    </lcf76f155ced4ddcb4097134ff3c332f>
    <TaxCatchAll xmlns="c11d904f-73e6-4535-9c4f-7db37bb6e8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4FFA0661EC5848AB8D7FC88C5DE6D2" ma:contentTypeVersion="13" ma:contentTypeDescription="Create a new document." ma:contentTypeScope="" ma:versionID="f8e9eb68faf1a180039c751406ecb907">
  <xsd:schema xmlns:xsd="http://www.w3.org/2001/XMLSchema" xmlns:xs="http://www.w3.org/2001/XMLSchema" xmlns:p="http://schemas.microsoft.com/office/2006/metadata/properties" xmlns:ns2="271aa38c-ae84-477d-b441-4b5398cc9e9f" xmlns:ns3="c11d904f-73e6-4535-9c4f-7db37bb6e83f" targetNamespace="http://schemas.microsoft.com/office/2006/metadata/properties" ma:root="true" ma:fieldsID="c6df2a1160bc43a67feab63d1d567eaf" ns2:_="" ns3:_="">
    <xsd:import namespace="271aa38c-ae84-477d-b441-4b5398cc9e9f"/>
    <xsd:import namespace="c11d904f-73e6-4535-9c4f-7db37bb6e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aa38c-ae84-477d-b441-4b5398cc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11dfc68-4700-4e4d-887f-0c9f2439ec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d904f-73e6-4535-9c4f-7db37bb6e83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6bf8ba4-8573-4ac7-a1bc-89493d02c2e9}" ma:internalName="TaxCatchAll" ma:showField="CatchAllData" ma:web="c11d904f-73e6-4535-9c4f-7db37bb6e8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B9483-38BE-45BE-8F7F-7EB5239A5719}">
  <ds:schemaRefs>
    <ds:schemaRef ds:uri="271aa38c-ae84-477d-b441-4b5398cc9e9f"/>
    <ds:schemaRef ds:uri="c11d904f-73e6-4535-9c4f-7db37bb6e83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3FCDA5-C80D-40E8-B7DA-11D1BCCCB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83CC7F-F5C9-4017-ABEF-C93DE8490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1aa38c-ae84-477d-b441-4b5398cc9e9f"/>
    <ds:schemaRef ds:uri="c11d904f-73e6-4535-9c4f-7db37bb6e8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1193</Words>
  <Application>Microsoft Office PowerPoint</Application>
  <PresentationFormat>Widescreen</PresentationFormat>
  <Paragraphs>151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Instrument Sans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Matthew 22:34-40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McKenna</dc:creator>
  <cp:lastModifiedBy>Nicola Eggertsen</cp:lastModifiedBy>
  <cp:revision>60</cp:revision>
  <cp:lastPrinted>2026-01-03T22:24:46Z</cp:lastPrinted>
  <dcterms:created xsi:type="dcterms:W3CDTF">2024-06-19T08:23:27Z</dcterms:created>
  <dcterms:modified xsi:type="dcterms:W3CDTF">2026-05-08T19:27:05Z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0x0101003D4FFA0661EC5848AB8D7FC88C5DE6D2</vt:lpwstr>
  </property>
  <property fmtid="{D5CDD505-2E9C-101B-9397-08002B2CF9AE}" pid="3" name="Order">
    <vt:r8>1628200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