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2" r:id="rId5"/>
    <p:sldId id="261" r:id="rId6"/>
    <p:sldId id="266" r:id="rId7"/>
    <p:sldId id="264" r:id="rId8"/>
    <p:sldId id="265" r:id="rId9"/>
    <p:sldId id="268" r:id="rId10"/>
    <p:sldId id="267" r:id="rId11"/>
    <p:sldId id="260" r:id="rId12"/>
    <p:sldId id="270" r:id="rId13"/>
    <p:sldId id="271" r:id="rId14"/>
    <p:sldId id="272" r:id="rId15"/>
    <p:sldId id="273" r:id="rId16"/>
    <p:sldId id="274" r:id="rId17"/>
    <p:sldId id="275" r:id="rId18"/>
    <p:sldId id="269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90" r:id="rId27"/>
    <p:sldId id="283" r:id="rId28"/>
    <p:sldId id="284" r:id="rId29"/>
    <p:sldId id="285" r:id="rId30"/>
    <p:sldId id="288" r:id="rId31"/>
    <p:sldId id="257" r:id="rId32"/>
    <p:sldId id="295" r:id="rId33"/>
    <p:sldId id="296" r:id="rId34"/>
    <p:sldId id="298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3" autoAdjust="0"/>
    <p:restoredTop sz="94511" autoAdjust="0"/>
  </p:normalViewPr>
  <p:slideViewPr>
    <p:cSldViewPr snapToGrid="0">
      <p:cViewPr varScale="1">
        <p:scale>
          <a:sx n="77" d="100"/>
          <a:sy n="77" d="100"/>
        </p:scale>
        <p:origin x="78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Jesus Followers (authentic Christians)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India</c:v>
                </c:pt>
                <c:pt idx="1">
                  <c:v>Central Asia</c:v>
                </c:pt>
                <c:pt idx="2">
                  <c:v>Western Europe</c:v>
                </c:pt>
                <c:pt idx="3">
                  <c:v>West/Central Africa</c:v>
                </c:pt>
                <c:pt idx="4">
                  <c:v>Latin America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5.0000000000000001E-3</c:v>
                </c:pt>
                <c:pt idx="1">
                  <c:v>2E-3</c:v>
                </c:pt>
                <c:pt idx="2">
                  <c:v>0.02</c:v>
                </c:pt>
                <c:pt idx="3">
                  <c:v>0.14000000000000001</c:v>
                </c:pt>
                <c:pt idx="4">
                  <c:v>0.17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84-4716-9ED9-6FDB2052E6A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Missionaries sent there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India</c:v>
                </c:pt>
                <c:pt idx="1">
                  <c:v>Central Asia</c:v>
                </c:pt>
                <c:pt idx="2">
                  <c:v>Western Europe</c:v>
                </c:pt>
                <c:pt idx="3">
                  <c:v>West/Central Africa</c:v>
                </c:pt>
                <c:pt idx="4">
                  <c:v>Latin America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0.02</c:v>
                </c:pt>
                <c:pt idx="1">
                  <c:v>5.0000000000000001E-3</c:v>
                </c:pt>
                <c:pt idx="2">
                  <c:v>0.12</c:v>
                </c:pt>
                <c:pt idx="3">
                  <c:v>8.5000000000000006E-2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84-4716-9ED9-6FDB2052E6A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Least Reached People Groups (0.1%)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Sheet1!$A$2:$A$6</c:f>
              <c:strCache>
                <c:ptCount val="5"/>
                <c:pt idx="0">
                  <c:v>India</c:v>
                </c:pt>
                <c:pt idx="1">
                  <c:v>Central Asia</c:v>
                </c:pt>
                <c:pt idx="2">
                  <c:v>Western Europe</c:v>
                </c:pt>
                <c:pt idx="3">
                  <c:v>West/Central Africa</c:v>
                </c:pt>
                <c:pt idx="4">
                  <c:v>Latin America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0.51</c:v>
                </c:pt>
                <c:pt idx="1">
                  <c:v>0.19</c:v>
                </c:pt>
                <c:pt idx="2">
                  <c:v>5.0000000000000001E-3</c:v>
                </c:pt>
                <c:pt idx="3">
                  <c:v>2.5000000000000001E-2</c:v>
                </c:pt>
                <c:pt idx="4">
                  <c:v>2E-3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C84-4716-9ED9-6FDB2052E6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0774607"/>
        <c:axId val="312416655"/>
      </c:barChart>
      <c:catAx>
        <c:axId val="1077460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416655"/>
        <c:crosses val="autoZero"/>
        <c:auto val="1"/>
        <c:lblAlgn val="ctr"/>
        <c:lblOffset val="100"/>
        <c:noMultiLvlLbl val="0"/>
      </c:catAx>
      <c:valAx>
        <c:axId val="3124166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746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1079824261097795"/>
          <c:y val="0.20806312908811034"/>
          <c:w val="0.4626317090798433"/>
          <c:h val="0.42035668109441277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2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ize="5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1T14:28:15.916"/>
    </inkml:context>
    <inkml:brush xml:id="br0">
      <inkml:brushProperty name="width" value="0.35" units="cm"/>
      <inkml:brushProperty name="height" value="0.35" units="cm"/>
      <inkml:brushProperty name="color" value="#9FD1FF"/>
    </inkml:brush>
  </inkml:definitions>
  <inkml:trace contextRef="#ctx0" brushRef="#br0">0 1541 24545,'4702'-1541'0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1T14:28:15.916"/>
    </inkml:context>
    <inkml:brush xml:id="br0">
      <inkml:brushProperty name="width" value="0.35" units="cm"/>
      <inkml:brushProperty name="height" value="0.35" units="cm"/>
      <inkml:brushProperty name="color" value="#9FD1FF"/>
    </inkml:brush>
  </inkml:definitions>
  <inkml:trace contextRef="#ctx0" brushRef="#br0">0 1541 24545,'4702'-1541'0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1T14:28:34.251"/>
    </inkml:context>
    <inkml:brush xml:id="br0">
      <inkml:brushProperty name="width" value="0.35" units="cm"/>
      <inkml:brushProperty name="height" value="0.35" units="cm"/>
      <inkml:brushProperty name="color" value="#9FD1FF"/>
    </inkml:brush>
  </inkml:definitions>
  <inkml:trace contextRef="#ctx0" brushRef="#br0">0 2352 24575,'967'0'0,"-902"-3"0,72-12 0,-86 8 0,76-17 0,-84 15 0,1 1 0,53-2 0,618 7 0,-346 6 0,4755-3 0,-5098 1 0,-1 2 0,28 5 0,41 5 0,-5-9 0,-1 4 0,98 23 0,-179-30 0,-1 1 0,1 0 0,-1 0 0,0 1 0,0 0 0,8 4 0,-14-6 0,1-1 0,-1 0 0,1 1 0,-1-1 0,1 1 0,-1-1 0,1 1 0,-1-1 0,1 1 0,-1-1 0,1 1 0,-1-1 0,0 1 0,1-1 0,-1 1 0,0 0 0,0-1 0,1 1 0,-1 0 0,0-1 0,0 1 0,0 0 0,0-1 0,0 1 0,0 0 0,0 0 0,-1 1 0,0-1 0,0 0 0,0 0 0,0 1 0,0-1 0,0 0 0,0 0 0,0 0 0,-1 0 0,1 0 0,0 0 0,-1-1 0,1 1 0,0 0 0,-1-1 0,1 1 0,-3 0 0,-222 80 0,108-21 0,86-42 0,-1-1 0,-1-2 0,-70 23 0,-255 43 0,317-71 0,-1-2 0,0-2 0,-45 0 0,-134-7 0,101-2 0,-3668 0 0,1986 5 0,1702-3 0,-111-17 0,120 10 0,-156 7 0,105 4 0,93-2 0,14 0 0,0-1 0,0-2 0,0-2 0,-36-7 0,51 6 0,1 2 0,-1 1 0,-22 0 0,59 0 0,1 0 0,-2-2 0,1 0 0,28-11 0,45-11 0,24 9 0,188-3 0,-225 17 0,1160-7 0,-722 13 0,3659-3 0,-4122 2 0,0 4 0,70 15 0,-6 0 0,267 47 0,-332-61 0,0-2 0,87-3 0,-81-3 0,106 13 0,9 30 0,-31-6 0,-135-37 0,-9-5 0,-21-14 0,-6-8 0,21 15 0,2 0 0,0-1 0,0-1 0,1 1 0,1-1 0,1-1 0,-5-20 0,-18-115 0,26 138 0,-5-59 0,3-1 0,7-77 0,-4-83 0,-12 154 0,8 56 0,2 0 0,-2-24 0,7-274 0,-4-96 0,-4 361 0,-15-65 0,-3-18 0,16 76 0,-1-3 0,1-78 0,8 103 0,10-65 0,-7 88 0,2 0 0,0 0 0,0 0 0,2 0 0,15-30 0,28-67 0,-49 114 0,-1 0 0,1 0 0,-1-1 0,1 1 0,0 0 0,0 0 0,0 0 0,0-1 0,0 1 0,0 0 0,0 0 0,0 1 0,0-1 0,0 0 0,0 0 0,1 0 0,-1 1 0,2-1 0,-2 1 0,0 0 0,-1 0 0,1 0 0,0 0 0,-1 0 0,1 1 0,0-1 0,-1 0 0,1 0 0,0 1 0,-1-1 0,1 1 0,-1-1 0,1 1 0,-1-1 0,1 1 0,-1-1 0,1 1 0,-1-1 0,1 1 0,-1-1 0,0 1 0,1 0 0,0 1 0,1 3 0,0 1 0,0 0 0,0 0 0,-1 0 0,1 1 0,-1 8 0,-1 190 0,0 7 0,26-40 0,-17-107 0,-2-24 0,2 57 0,-8 926 81,-3-497-1527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1T14:28:50.953"/>
    </inkml:context>
    <inkml:brush xml:id="br0">
      <inkml:brushProperty name="width" value="0.35" units="cm"/>
      <inkml:brushProperty name="height" value="0.35" units="cm"/>
      <inkml:brushProperty name="color" value="#9FD1FF"/>
    </inkml:brush>
  </inkml:definitions>
  <inkml:trace contextRef="#ctx0" brushRef="#br0">1 153 24575,'40'-1'0,"0"-2"0,-1-1 0,1-3 0,41-11 0,-37 8 0,-23 5 0,0 0 0,37-15 0,-41 13 0,1 1 0,0 1 0,0 0 0,0 1 0,1 1 0,22 0 0,118 4 0,-62 2 0,-44-3 0,-9-2 0,0 3 0,0 2 0,61 11 0,-59-7 0,0-2 0,0-2 0,74-4 0,-70-1 0,0 2 0,92 13 0,-96-7 0,88 1 0,-86-6 0,79 11 0,-27 3 0,1-4 0,128-2 0,-97-7 0,118-5 0,-170-9 0,-50 7 0,47-3 0,886 6 0,-461 5 0,407-3 0,-694 13 0,4 0 0,2272-14 0,-2220-12 0,-17 0 0,-210 13 0,465-19 0,-59 10 0,-263 12 0,2696-3 0,-2864-1 0,-1-1 0,1-1 0,-1-1 0,33-11 0,-29 9 0,1 0 0,34-5 0,429-18 0,-259 17 0,11-1 0,3421 17 0,-1882-7 0,413 3 0,-2104 4 0,114 20 0,-74-6 0,28 2 0,-42-3 0,171 2 0,1384-22 0,-889 5 0,-501 11 0,5 1 0,752-15 0,-965-4-1365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1T14:28:15.916"/>
    </inkml:context>
    <inkml:brush xml:id="br0">
      <inkml:brushProperty name="width" value="0.35" units="cm"/>
      <inkml:brushProperty name="height" value="0.35" units="cm"/>
      <inkml:brushProperty name="color" value="#9FD1FF"/>
    </inkml:brush>
  </inkml:definitions>
  <inkml:trace contextRef="#ctx0" brushRef="#br0">0 1541 24545,'4702'-1541'0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1T14:28:34.251"/>
    </inkml:context>
    <inkml:brush xml:id="br0">
      <inkml:brushProperty name="width" value="0.35" units="cm"/>
      <inkml:brushProperty name="height" value="0.35" units="cm"/>
      <inkml:brushProperty name="color" value="#9FD1FF"/>
    </inkml:brush>
  </inkml:definitions>
  <inkml:trace contextRef="#ctx0" brushRef="#br0">0 2352 24575,'967'0'0,"-902"-3"0,72-12 0,-86 8 0,76-17 0,-84 15 0,1 1 0,53-2 0,618 7 0,-346 6 0,4755-3 0,-5098 1 0,-1 2 0,28 5 0,41 5 0,-5-9 0,-1 4 0,98 23 0,-179-30 0,-1 1 0,1 0 0,-1 0 0,0 1 0,0 0 0,8 4 0,-14-6 0,1-1 0,-1 0 0,1 1 0,-1-1 0,1 1 0,-1-1 0,1 1 0,-1-1 0,1 1 0,-1-1 0,1 1 0,-1-1 0,0 1 0,1-1 0,-1 1 0,0 0 0,0-1 0,1 1 0,-1 0 0,0-1 0,0 1 0,0 0 0,0-1 0,0 1 0,0 0 0,0 0 0,-1 1 0,0-1 0,0 0 0,0 0 0,0 1 0,0-1 0,0 0 0,0 0 0,0 0 0,-1 0 0,1 0 0,0 0 0,-1-1 0,1 1 0,0 0 0,-1-1 0,1 1 0,-3 0 0,-222 80 0,108-21 0,86-42 0,-1-1 0,-1-2 0,-70 23 0,-255 43 0,317-71 0,-1-2 0,0-2 0,-45 0 0,-134-7 0,101-2 0,-3668 0 0,1986 5 0,1702-3 0,-111-17 0,120 10 0,-156 7 0,105 4 0,93-2 0,14 0 0,0-1 0,0-2 0,0-2 0,-36-7 0,51 6 0,1 2 0,-1 1 0,-22 0 0,59 0 0,1 0 0,-2-2 0,1 0 0,28-11 0,45-11 0,24 9 0,188-3 0,-225 17 0,1160-7 0,-722 13 0,3659-3 0,-4122 2 0,0 4 0,70 15 0,-6 0 0,267 47 0,-332-61 0,0-2 0,87-3 0,-81-3 0,106 13 0,9 30 0,-31-6 0,-135-37 0,-9-5 0,-21-14 0,-6-8 0,21 15 0,2 0 0,0-1 0,0-1 0,1 1 0,1-1 0,1-1 0,-5-20 0,-18-115 0,26 138 0,-5-59 0,3-1 0,7-77 0,-4-83 0,-12 154 0,8 56 0,2 0 0,-2-24 0,7-274 0,-4-96 0,-4 361 0,-15-65 0,-3-18 0,16 76 0,-1-3 0,1-78 0,8 103 0,10-65 0,-7 88 0,2 0 0,0 0 0,0 0 0,2 0 0,15-30 0,28-67 0,-49 114 0,-1 0 0,1 0 0,-1-1 0,1 1 0,0 0 0,0 0 0,0 0 0,0-1 0,0 1 0,0 0 0,0 0 0,0 1 0,0-1 0,0 0 0,0 0 0,1 0 0,-1 1 0,2-1 0,-2 1 0,0 0 0,-1 0 0,1 0 0,0 0 0,-1 0 0,1 1 0,0-1 0,-1 0 0,1 0 0,0 1 0,-1-1 0,1 1 0,-1-1 0,1 1 0,-1-1 0,1 1 0,-1-1 0,1 1 0,-1-1 0,1 1 0,-1-1 0,0 1 0,1 0 0,0 1 0,1 3 0,0 1 0,0 0 0,0 0 0,-1 0 0,1 1 0,-1 8 0,-1 190 0,0 7 0,26-40 0,-17-107 0,-2-24 0,2 57 0,-8 926 81,-3-497-1527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1T14:28:50.953"/>
    </inkml:context>
    <inkml:brush xml:id="br0">
      <inkml:brushProperty name="width" value="0.35" units="cm"/>
      <inkml:brushProperty name="height" value="0.35" units="cm"/>
      <inkml:brushProperty name="color" value="#9FD1FF"/>
    </inkml:brush>
  </inkml:definitions>
  <inkml:trace contextRef="#ctx0" brushRef="#br0">1 153 24575,'40'-1'0,"0"-2"0,-1-1 0,1-3 0,41-11 0,-37 8 0,-23 5 0,0 0 0,37-15 0,-41 13 0,1 1 0,0 1 0,0 0 0,0 1 0,1 1 0,22 0 0,118 4 0,-62 2 0,-44-3 0,-9-2 0,0 3 0,0 2 0,61 11 0,-59-7 0,0-2 0,0-2 0,74-4 0,-70-1 0,0 2 0,92 13 0,-96-7 0,88 1 0,-86-6 0,79 11 0,-27 3 0,1-4 0,128-2 0,-97-7 0,118-5 0,-170-9 0,-50 7 0,47-3 0,886 6 0,-461 5 0,407-3 0,-694 13 0,4 0 0,2272-14 0,-2220-12 0,-17 0 0,-210 13 0,465-19 0,-59 10 0,-263 12 0,2696-3 0,-2864-1 0,-1-1 0,1-1 0,-1-1 0,33-11 0,-29 9 0,1 0 0,34-5 0,429-18 0,-259 17 0,11-1 0,3421 17 0,-1882-7 0,413 3 0,-2104 4 0,114 20 0,-74-6 0,28 2 0,-42-3 0,171 2 0,1384-22 0,-889 5 0,-501 11 0,5 1 0,752-15 0,-965-4-1365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1T14:28:15.916"/>
    </inkml:context>
    <inkml:brush xml:id="br0">
      <inkml:brushProperty name="width" value="0.35" units="cm"/>
      <inkml:brushProperty name="height" value="0.35" units="cm"/>
      <inkml:brushProperty name="color" value="#9FD1FF"/>
    </inkml:brush>
  </inkml:definitions>
  <inkml:trace contextRef="#ctx0" brushRef="#br0">0 1541 24545,'4702'-1541'0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1T14:28:34.251"/>
    </inkml:context>
    <inkml:brush xml:id="br0">
      <inkml:brushProperty name="width" value="0.35" units="cm"/>
      <inkml:brushProperty name="height" value="0.35" units="cm"/>
      <inkml:brushProperty name="color" value="#9FD1FF"/>
    </inkml:brush>
  </inkml:definitions>
  <inkml:trace contextRef="#ctx0" brushRef="#br0">0 2352 24575,'967'0'0,"-902"-3"0,72-12 0,-86 8 0,76-17 0,-84 15 0,1 1 0,53-2 0,618 7 0,-346 6 0,4755-3 0,-5098 1 0,-1 2 0,28 5 0,41 5 0,-5-9 0,-1 4 0,98 23 0,-179-30 0,-1 1 0,1 0 0,-1 0 0,0 1 0,0 0 0,8 4 0,-14-6 0,1-1 0,-1 0 0,1 1 0,-1-1 0,1 1 0,-1-1 0,1 1 0,-1-1 0,1 1 0,-1-1 0,1 1 0,-1-1 0,0 1 0,1-1 0,-1 1 0,0 0 0,0-1 0,1 1 0,-1 0 0,0-1 0,0 1 0,0 0 0,0-1 0,0 1 0,0 0 0,0 0 0,-1 1 0,0-1 0,0 0 0,0 0 0,0 1 0,0-1 0,0 0 0,0 0 0,0 0 0,-1 0 0,1 0 0,0 0 0,-1-1 0,1 1 0,0 0 0,-1-1 0,1 1 0,-3 0 0,-222 80 0,108-21 0,86-42 0,-1-1 0,-1-2 0,-70 23 0,-255 43 0,317-71 0,-1-2 0,0-2 0,-45 0 0,-134-7 0,101-2 0,-3668 0 0,1986 5 0,1702-3 0,-111-17 0,120 10 0,-156 7 0,105 4 0,93-2 0,14 0 0,0-1 0,0-2 0,0-2 0,-36-7 0,51 6 0,1 2 0,-1 1 0,-22 0 0,59 0 0,1 0 0,-2-2 0,1 0 0,28-11 0,45-11 0,24 9 0,188-3 0,-225 17 0,1160-7 0,-722 13 0,3659-3 0,-4122 2 0,0 4 0,70 15 0,-6 0 0,267 47 0,-332-61 0,0-2 0,87-3 0,-81-3 0,106 13 0,9 30 0,-31-6 0,-135-37 0,-9-5 0,-21-14 0,-6-8 0,21 15 0,2 0 0,0-1 0,0-1 0,1 1 0,1-1 0,1-1 0,-5-20 0,-18-115 0,26 138 0,-5-59 0,3-1 0,7-77 0,-4-83 0,-12 154 0,8 56 0,2 0 0,-2-24 0,7-274 0,-4-96 0,-4 361 0,-15-65 0,-3-18 0,16 76 0,-1-3 0,1-78 0,8 103 0,10-65 0,-7 88 0,2 0 0,0 0 0,0 0 0,2 0 0,15-30 0,28-67 0,-49 114 0,-1 0 0,1 0 0,-1-1 0,1 1 0,0 0 0,0 0 0,0 0 0,0-1 0,0 1 0,0 0 0,0 0 0,0 1 0,0-1 0,0 0 0,0 0 0,1 0 0,-1 1 0,2-1 0,-2 1 0,0 0 0,-1 0 0,1 0 0,0 0 0,-1 0 0,1 1 0,0-1 0,-1 0 0,1 0 0,0 1 0,-1-1 0,1 1 0,-1-1 0,1 1 0,-1-1 0,1 1 0,-1-1 0,1 1 0,-1-1 0,1 1 0,-1-1 0,0 1 0,1 0 0,0 1 0,1 3 0,0 1 0,0 0 0,0 0 0,-1 0 0,1 1 0,-1 8 0,-1 190 0,0 7 0,26-40 0,-17-107 0,-2-24 0,2 57 0,-8 926 81,-3-497-1527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1T14:28:50.953"/>
    </inkml:context>
    <inkml:brush xml:id="br0">
      <inkml:brushProperty name="width" value="0.35" units="cm"/>
      <inkml:brushProperty name="height" value="0.35" units="cm"/>
      <inkml:brushProperty name="color" value="#9FD1FF"/>
    </inkml:brush>
  </inkml:definitions>
  <inkml:trace contextRef="#ctx0" brushRef="#br0">1 153 24575,'40'-1'0,"0"-2"0,-1-1 0,1-3 0,41-11 0,-37 8 0,-23 5 0,0 0 0,37-15 0,-41 13 0,1 1 0,0 1 0,0 0 0,0 1 0,1 1 0,22 0 0,118 4 0,-62 2 0,-44-3 0,-9-2 0,0 3 0,0 2 0,61 11 0,-59-7 0,0-2 0,0-2 0,74-4 0,-70-1 0,0 2 0,92 13 0,-96-7 0,88 1 0,-86-6 0,79 11 0,-27 3 0,1-4 0,128-2 0,-97-7 0,118-5 0,-170-9 0,-50 7 0,47-3 0,886 6 0,-461 5 0,407-3 0,-694 13 0,4 0 0,2272-14 0,-2220-12 0,-17 0 0,-210 13 0,465-19 0,-59 10 0,-263 12 0,2696-3 0,-2864-1 0,-1-1 0,1-1 0,-1-1 0,33-11 0,-29 9 0,1 0 0,34-5 0,429-18 0,-259 17 0,11-1 0,3421 17 0,-1882-7 0,413 3 0,-2104 4 0,114 20 0,-74-6 0,28 2 0,-42-3 0,171 2 0,1384-22 0,-889 5 0,-501 11 0,5 1 0,752-15 0,-965-4-1365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1T14:28:34.251"/>
    </inkml:context>
    <inkml:brush xml:id="br0">
      <inkml:brushProperty name="width" value="0.35" units="cm"/>
      <inkml:brushProperty name="height" value="0.35" units="cm"/>
      <inkml:brushProperty name="color" value="#9FD1FF"/>
    </inkml:brush>
  </inkml:definitions>
  <inkml:trace contextRef="#ctx0" brushRef="#br0">0 2352 24575,'967'0'0,"-902"-3"0,72-12 0,-86 8 0,76-17 0,-84 15 0,1 1 0,53-2 0,618 7 0,-346 6 0,4755-3 0,-5098 1 0,-1 2 0,28 5 0,41 5 0,-5-9 0,-1 4 0,98 23 0,-179-30 0,-1 1 0,1 0 0,-1 0 0,0 1 0,0 0 0,8 4 0,-14-6 0,1-1 0,-1 0 0,1 1 0,-1-1 0,1 1 0,-1-1 0,1 1 0,-1-1 0,1 1 0,-1-1 0,1 1 0,-1-1 0,0 1 0,1-1 0,-1 1 0,0 0 0,0-1 0,1 1 0,-1 0 0,0-1 0,0 1 0,0 0 0,0-1 0,0 1 0,0 0 0,0 0 0,-1 1 0,0-1 0,0 0 0,0 0 0,0 1 0,0-1 0,0 0 0,0 0 0,0 0 0,-1 0 0,1 0 0,0 0 0,-1-1 0,1 1 0,0 0 0,-1-1 0,1 1 0,-3 0 0,-222 80 0,108-21 0,86-42 0,-1-1 0,-1-2 0,-70 23 0,-255 43 0,317-71 0,-1-2 0,0-2 0,-45 0 0,-134-7 0,101-2 0,-3668 0 0,1986 5 0,1702-3 0,-111-17 0,120 10 0,-156 7 0,105 4 0,93-2 0,14 0 0,0-1 0,0-2 0,0-2 0,-36-7 0,51 6 0,1 2 0,-1 1 0,-22 0 0,59 0 0,1 0 0,-2-2 0,1 0 0,28-11 0,45-11 0,24 9 0,188-3 0,-225 17 0,1160-7 0,-722 13 0,3659-3 0,-4122 2 0,0 4 0,70 15 0,-6 0 0,267 47 0,-332-61 0,0-2 0,87-3 0,-81-3 0,106 13 0,9 30 0,-31-6 0,-135-37 0,-9-5 0,-21-14 0,-6-8 0,21 15 0,2 0 0,0-1 0,0-1 0,1 1 0,1-1 0,1-1 0,-5-20 0,-18-115 0,26 138 0,-5-59 0,3-1 0,7-77 0,-4-83 0,-12 154 0,8 56 0,2 0 0,-2-24 0,7-274 0,-4-96 0,-4 361 0,-15-65 0,-3-18 0,16 76 0,-1-3 0,1-78 0,8 103 0,10-65 0,-7 88 0,2 0 0,0 0 0,0 0 0,2 0 0,15-30 0,28-67 0,-49 114 0,-1 0 0,1 0 0,-1-1 0,1 1 0,0 0 0,0 0 0,0 0 0,0-1 0,0 1 0,0 0 0,0 0 0,0 1 0,0-1 0,0 0 0,0 0 0,1 0 0,-1 1 0,2-1 0,-2 1 0,0 0 0,-1 0 0,1 0 0,0 0 0,-1 0 0,1 1 0,0-1 0,-1 0 0,1 0 0,0 1 0,-1-1 0,1 1 0,-1-1 0,1 1 0,-1-1 0,1 1 0,-1-1 0,1 1 0,-1-1 0,1 1 0,-1-1 0,0 1 0,1 0 0,0 1 0,1 3 0,0 1 0,0 0 0,0 0 0,-1 0 0,1 1 0,-1 8 0,-1 190 0,0 7 0,26-40 0,-17-107 0,-2-24 0,2 57 0,-8 926 81,-3-497-1527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1T14:28:50.953"/>
    </inkml:context>
    <inkml:brush xml:id="br0">
      <inkml:brushProperty name="width" value="0.35" units="cm"/>
      <inkml:brushProperty name="height" value="0.35" units="cm"/>
      <inkml:brushProperty name="color" value="#9FD1FF"/>
    </inkml:brush>
  </inkml:definitions>
  <inkml:trace contextRef="#ctx0" brushRef="#br0">1 153 24575,'40'-1'0,"0"-2"0,-1-1 0,1-3 0,41-11 0,-37 8 0,-23 5 0,0 0 0,37-15 0,-41 13 0,1 1 0,0 1 0,0 0 0,0 1 0,1 1 0,22 0 0,118 4 0,-62 2 0,-44-3 0,-9-2 0,0 3 0,0 2 0,61 11 0,-59-7 0,0-2 0,0-2 0,74-4 0,-70-1 0,0 2 0,92 13 0,-96-7 0,88 1 0,-86-6 0,79 11 0,-27 3 0,1-4 0,128-2 0,-97-7 0,118-5 0,-170-9 0,-50 7 0,47-3 0,886 6 0,-461 5 0,407-3 0,-694 13 0,4 0 0,2272-14 0,-2220-12 0,-17 0 0,-210 13 0,465-19 0,-59 10 0,-263 12 0,2696-3 0,-2864-1 0,-1-1 0,1-1 0,-1-1 0,33-11 0,-29 9 0,1 0 0,34-5 0,429-18 0,-259 17 0,11-1 0,3421 17 0,-1882-7 0,413 3 0,-2104 4 0,114 20 0,-74-6 0,28 2 0,-42-3 0,171 2 0,1384-22 0,-889 5 0,-501 11 0,5 1 0,752-15 0,-965-4-1365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1T14:28:15.916"/>
    </inkml:context>
    <inkml:brush xml:id="br0">
      <inkml:brushProperty name="width" value="0.35" units="cm"/>
      <inkml:brushProperty name="height" value="0.35" units="cm"/>
      <inkml:brushProperty name="color" value="#9FD1FF"/>
    </inkml:brush>
  </inkml:definitions>
  <inkml:trace contextRef="#ctx0" brushRef="#br0">0 1541 24545,'4702'-1541'0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1T14:28:34.251"/>
    </inkml:context>
    <inkml:brush xml:id="br0">
      <inkml:brushProperty name="width" value="0.35" units="cm"/>
      <inkml:brushProperty name="height" value="0.35" units="cm"/>
      <inkml:brushProperty name="color" value="#9FD1FF"/>
    </inkml:brush>
  </inkml:definitions>
  <inkml:trace contextRef="#ctx0" brushRef="#br0">0 2352 24575,'967'0'0,"-902"-3"0,72-12 0,-86 8 0,76-17 0,-84 15 0,1 1 0,53-2 0,618 7 0,-346 6 0,4755-3 0,-5098 1 0,-1 2 0,28 5 0,41 5 0,-5-9 0,-1 4 0,98 23 0,-179-30 0,-1 1 0,1 0 0,-1 0 0,0 1 0,0 0 0,8 4 0,-14-6 0,1-1 0,-1 0 0,1 1 0,-1-1 0,1 1 0,-1-1 0,1 1 0,-1-1 0,1 1 0,-1-1 0,1 1 0,-1-1 0,0 1 0,1-1 0,-1 1 0,0 0 0,0-1 0,1 1 0,-1 0 0,0-1 0,0 1 0,0 0 0,0-1 0,0 1 0,0 0 0,0 0 0,-1 1 0,0-1 0,0 0 0,0 0 0,0 1 0,0-1 0,0 0 0,0 0 0,0 0 0,-1 0 0,1 0 0,0 0 0,-1-1 0,1 1 0,0 0 0,-1-1 0,1 1 0,-3 0 0,-222 80 0,108-21 0,86-42 0,-1-1 0,-1-2 0,-70 23 0,-255 43 0,317-71 0,-1-2 0,0-2 0,-45 0 0,-134-7 0,101-2 0,-3668 0 0,1986 5 0,1702-3 0,-111-17 0,120 10 0,-156 7 0,105 4 0,93-2 0,14 0 0,0-1 0,0-2 0,0-2 0,-36-7 0,51 6 0,1 2 0,-1 1 0,-22 0 0,59 0 0,1 0 0,-2-2 0,1 0 0,28-11 0,45-11 0,24 9 0,188-3 0,-225 17 0,1160-7 0,-722 13 0,3659-3 0,-4122 2 0,0 4 0,70 15 0,-6 0 0,267 47 0,-332-61 0,0-2 0,87-3 0,-81-3 0,106 13 0,9 30 0,-31-6 0,-135-37 0,-9-5 0,-21-14 0,-6-8 0,21 15 0,2 0 0,0-1 0,0-1 0,1 1 0,1-1 0,1-1 0,-5-20 0,-18-115 0,26 138 0,-5-59 0,3-1 0,7-77 0,-4-83 0,-12 154 0,8 56 0,2 0 0,-2-24 0,7-274 0,-4-96 0,-4 361 0,-15-65 0,-3-18 0,16 76 0,-1-3 0,1-78 0,8 103 0,10-65 0,-7 88 0,2 0 0,0 0 0,0 0 0,2 0 0,15-30 0,28-67 0,-49 114 0,-1 0 0,1 0 0,-1-1 0,1 1 0,0 0 0,0 0 0,0 0 0,0-1 0,0 1 0,0 0 0,0 0 0,0 1 0,0-1 0,0 0 0,0 0 0,1 0 0,-1 1 0,2-1 0,-2 1 0,0 0 0,-1 0 0,1 0 0,0 0 0,-1 0 0,1 1 0,0-1 0,-1 0 0,1 0 0,0 1 0,-1-1 0,1 1 0,-1-1 0,1 1 0,-1-1 0,1 1 0,-1-1 0,1 1 0,-1-1 0,1 1 0,-1-1 0,0 1 0,1 0 0,0 1 0,1 3 0,0 1 0,0 0 0,0 0 0,-1 0 0,1 1 0,-1 8 0,-1 190 0,0 7 0,26-40 0,-17-107 0,-2-24 0,2 57 0,-8 926 81,-3-497-1527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1T14:28:50.953"/>
    </inkml:context>
    <inkml:brush xml:id="br0">
      <inkml:brushProperty name="width" value="0.35" units="cm"/>
      <inkml:brushProperty name="height" value="0.35" units="cm"/>
      <inkml:brushProperty name="color" value="#9FD1FF"/>
    </inkml:brush>
  </inkml:definitions>
  <inkml:trace contextRef="#ctx0" brushRef="#br0">1 153 24575,'40'-1'0,"0"-2"0,-1-1 0,1-3 0,41-11 0,-37 8 0,-23 5 0,0 0 0,37-15 0,-41 13 0,1 1 0,0 1 0,0 0 0,0 1 0,1 1 0,22 0 0,118 4 0,-62 2 0,-44-3 0,-9-2 0,0 3 0,0 2 0,61 11 0,-59-7 0,0-2 0,0-2 0,74-4 0,-70-1 0,0 2 0,92 13 0,-96-7 0,88 1 0,-86-6 0,79 11 0,-27 3 0,1-4 0,128-2 0,-97-7 0,118-5 0,-170-9 0,-50 7 0,47-3 0,886 6 0,-461 5 0,407-3 0,-694 13 0,4 0 0,2272-14 0,-2220-12 0,-17 0 0,-210 13 0,465-19 0,-59 10 0,-263 12 0,2696-3 0,-2864-1 0,-1-1 0,1-1 0,-1-1 0,33-11 0,-29 9 0,1 0 0,34-5 0,429-18 0,-259 17 0,11-1 0,3421 17 0,-1882-7 0,413 3 0,-2104 4 0,114 20 0,-74-6 0,28 2 0,-42-3 0,171 2 0,1384-22 0,-889 5 0,-501 11 0,5 1 0,752-15 0,-965-4-1365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1T14:28:15.916"/>
    </inkml:context>
    <inkml:brush xml:id="br0">
      <inkml:brushProperty name="width" value="0.35" units="cm"/>
      <inkml:brushProperty name="height" value="0.35" units="cm"/>
      <inkml:brushProperty name="color" value="#9FD1FF"/>
    </inkml:brush>
  </inkml:definitions>
  <inkml:trace contextRef="#ctx0" brushRef="#br0">0 1541 24545,'4702'-1541'0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1T14:28:34.251"/>
    </inkml:context>
    <inkml:brush xml:id="br0">
      <inkml:brushProperty name="width" value="0.35" units="cm"/>
      <inkml:brushProperty name="height" value="0.35" units="cm"/>
      <inkml:brushProperty name="color" value="#9FD1FF"/>
    </inkml:brush>
  </inkml:definitions>
  <inkml:trace contextRef="#ctx0" brushRef="#br0">0 2352 24575,'967'0'0,"-902"-3"0,72-12 0,-86 8 0,76-17 0,-84 15 0,1 1 0,53-2 0,618 7 0,-346 6 0,4755-3 0,-5098 1 0,-1 2 0,28 5 0,41 5 0,-5-9 0,-1 4 0,98 23 0,-179-30 0,-1 1 0,1 0 0,-1 0 0,0 1 0,0 0 0,8 4 0,-14-6 0,1-1 0,-1 0 0,1 1 0,-1-1 0,1 1 0,-1-1 0,1 1 0,-1-1 0,1 1 0,-1-1 0,1 1 0,-1-1 0,0 1 0,1-1 0,-1 1 0,0 0 0,0-1 0,1 1 0,-1 0 0,0-1 0,0 1 0,0 0 0,0-1 0,0 1 0,0 0 0,0 0 0,-1 1 0,0-1 0,0 0 0,0 0 0,0 1 0,0-1 0,0 0 0,0 0 0,0 0 0,-1 0 0,1 0 0,0 0 0,-1-1 0,1 1 0,0 0 0,-1-1 0,1 1 0,-3 0 0,-222 80 0,108-21 0,86-42 0,-1-1 0,-1-2 0,-70 23 0,-255 43 0,317-71 0,-1-2 0,0-2 0,-45 0 0,-134-7 0,101-2 0,-3668 0 0,1986 5 0,1702-3 0,-111-17 0,120 10 0,-156 7 0,105 4 0,93-2 0,14 0 0,0-1 0,0-2 0,0-2 0,-36-7 0,51 6 0,1 2 0,-1 1 0,-22 0 0,59 0 0,1 0 0,-2-2 0,1 0 0,28-11 0,45-11 0,24 9 0,188-3 0,-225 17 0,1160-7 0,-722 13 0,3659-3 0,-4122 2 0,0 4 0,70 15 0,-6 0 0,267 47 0,-332-61 0,0-2 0,87-3 0,-81-3 0,106 13 0,9 30 0,-31-6 0,-135-37 0,-9-5 0,-21-14 0,-6-8 0,21 15 0,2 0 0,0-1 0,0-1 0,1 1 0,1-1 0,1-1 0,-5-20 0,-18-115 0,26 138 0,-5-59 0,3-1 0,7-77 0,-4-83 0,-12 154 0,8 56 0,2 0 0,-2-24 0,7-274 0,-4-96 0,-4 361 0,-15-65 0,-3-18 0,16 76 0,-1-3 0,1-78 0,8 103 0,10-65 0,-7 88 0,2 0 0,0 0 0,0 0 0,2 0 0,15-30 0,28-67 0,-49 114 0,-1 0 0,1 0 0,-1-1 0,1 1 0,0 0 0,0 0 0,0 0 0,0-1 0,0 1 0,0 0 0,0 0 0,0 1 0,0-1 0,0 0 0,0 0 0,1 0 0,-1 1 0,2-1 0,-2 1 0,0 0 0,-1 0 0,1 0 0,0 0 0,-1 0 0,1 1 0,0-1 0,-1 0 0,1 0 0,0 1 0,-1-1 0,1 1 0,-1-1 0,1 1 0,-1-1 0,1 1 0,-1-1 0,1 1 0,-1-1 0,1 1 0,-1-1 0,0 1 0,1 0 0,0 1 0,1 3 0,0 1 0,0 0 0,0 0 0,-1 0 0,1 1 0,-1 8 0,-1 190 0,0 7 0,26-40 0,-17-107 0,-2-24 0,2 57 0,-8 926 81,-3-497-1527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8-01T14:28:50.953"/>
    </inkml:context>
    <inkml:brush xml:id="br0">
      <inkml:brushProperty name="width" value="0.35" units="cm"/>
      <inkml:brushProperty name="height" value="0.35" units="cm"/>
      <inkml:brushProperty name="color" value="#9FD1FF"/>
    </inkml:brush>
  </inkml:definitions>
  <inkml:trace contextRef="#ctx0" brushRef="#br0">1 153 24575,'40'-1'0,"0"-2"0,-1-1 0,1-3 0,41-11 0,-37 8 0,-23 5 0,0 0 0,37-15 0,-41 13 0,1 1 0,0 1 0,0 0 0,0 1 0,1 1 0,22 0 0,118 4 0,-62 2 0,-44-3 0,-9-2 0,0 3 0,0 2 0,61 11 0,-59-7 0,0-2 0,0-2 0,74-4 0,-70-1 0,0 2 0,92 13 0,-96-7 0,88 1 0,-86-6 0,79 11 0,-27 3 0,1-4 0,128-2 0,-97-7 0,118-5 0,-170-9 0,-50 7 0,47-3 0,886 6 0,-461 5 0,407-3 0,-694 13 0,4 0 0,2272-14 0,-2220-12 0,-17 0 0,-210 13 0,465-19 0,-59 10 0,-263 12 0,2696-3 0,-2864-1 0,-1-1 0,1-1 0,-1-1 0,33-11 0,-29 9 0,1 0 0,34-5 0,429-18 0,-259 17 0,11-1 0,3421 17 0,-1882-7 0,413 3 0,-2104 4 0,114 20 0,-74-6 0,28 2 0,-42-3 0,171 2 0,1384-22 0,-889 5 0,-501 11 0,5 1 0,752-15 0,-965-4-1365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DD5B-BB54-47EF-9452-EA32B9B581C4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DD9F-44FF-442C-A5B2-AF8421D66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7261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DD5B-BB54-47EF-9452-EA32B9B581C4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DD9F-44FF-442C-A5B2-AF8421D66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739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DD5B-BB54-47EF-9452-EA32B9B581C4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DD9F-44FF-442C-A5B2-AF8421D66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572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DD5B-BB54-47EF-9452-EA32B9B581C4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DD9F-44FF-442C-A5B2-AF8421D66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98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shade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shade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shade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shade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DD5B-BB54-47EF-9452-EA32B9B581C4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DD9F-44FF-442C-A5B2-AF8421D66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141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DD5B-BB54-47EF-9452-EA32B9B581C4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DD9F-44FF-442C-A5B2-AF8421D66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20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DD5B-BB54-47EF-9452-EA32B9B581C4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DD9F-44FF-442C-A5B2-AF8421D66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55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DD5B-BB54-47EF-9452-EA32B9B581C4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DD9F-44FF-442C-A5B2-AF8421D66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375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DD5B-BB54-47EF-9452-EA32B9B581C4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DD9F-44FF-442C-A5B2-AF8421D66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DD5B-BB54-47EF-9452-EA32B9B581C4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DD9F-44FF-442C-A5B2-AF8421D66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69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5DD5B-BB54-47EF-9452-EA32B9B581C4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DDD9F-44FF-442C-A5B2-AF8421D66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392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C5D5DD5B-BB54-47EF-9452-EA32B9B581C4}" type="datetimeFigureOut">
              <a:rPr lang="en-GB" smtClean="0"/>
              <a:t>01/12/2025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shade val="82000"/>
                  </a:schemeClr>
                </a:solidFill>
              </a:defRPr>
            </a:lvl1pPr>
          </a:lstStyle>
          <a:p>
            <a:fld id="{A1EDDD9F-44FF-442C-A5B2-AF8421D662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344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2.xml"/><Relationship Id="rId4" Type="http://schemas.openxmlformats.org/officeDocument/2006/relationships/image" Target="../media/image17.png"/><Relationship Id="rId9" Type="http://schemas.openxmlformats.org/officeDocument/2006/relationships/image" Target="../media/image17.gi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ustomXml" Target="../ink/ink4.xml"/><Relationship Id="rId7" Type="http://schemas.openxmlformats.org/officeDocument/2006/relationships/customXml" Target="../ink/ink6.xml"/><Relationship Id="rId12" Type="http://schemas.openxmlformats.org/officeDocument/2006/relationships/image" Target="../media/image24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customXml" Target="../ink/ink5.xml"/><Relationship Id="rId10" Type="http://schemas.openxmlformats.org/officeDocument/2006/relationships/image" Target="../media/image22.sv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customXml" Target="../ink/ink7.xml"/><Relationship Id="rId7" Type="http://schemas.openxmlformats.org/officeDocument/2006/relationships/customXml" Target="../ink/ink9.xml"/><Relationship Id="rId12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svg"/><Relationship Id="rId5" Type="http://schemas.openxmlformats.org/officeDocument/2006/relationships/customXml" Target="../ink/ink8.xml"/><Relationship Id="rId10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5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ustomXml" Target="../ink/ink10.xml"/><Relationship Id="rId7" Type="http://schemas.openxmlformats.org/officeDocument/2006/relationships/customXml" Target="../ink/ink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11.xml"/><Relationship Id="rId10" Type="http://schemas.openxmlformats.org/officeDocument/2006/relationships/image" Target="../media/image25.gif"/><Relationship Id="rId4" Type="http://schemas.openxmlformats.org/officeDocument/2006/relationships/image" Target="../media/image17.png"/><Relationship Id="rId9" Type="http://schemas.openxmlformats.org/officeDocument/2006/relationships/image" Target="../media/image26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4.xml"/><Relationship Id="rId10" Type="http://schemas.openxmlformats.org/officeDocument/2006/relationships/image" Target="../media/image13.jpg"/><Relationship Id="rId4" Type="http://schemas.openxmlformats.org/officeDocument/2006/relationships/image" Target="../media/image11.png"/><Relationship Id="rId9" Type="http://schemas.openxmlformats.org/officeDocument/2006/relationships/image" Target="../media/image28.gi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ink/ink16.xml"/><Relationship Id="rId7" Type="http://schemas.openxmlformats.org/officeDocument/2006/relationships/customXml" Target="../ink/ink1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17.xml"/><Relationship Id="rId10" Type="http://schemas.openxmlformats.org/officeDocument/2006/relationships/image" Target="../media/image13.jpg"/><Relationship Id="rId4" Type="http://schemas.openxmlformats.org/officeDocument/2006/relationships/image" Target="../media/image11.png"/><Relationship Id="rId9" Type="http://schemas.openxmlformats.org/officeDocument/2006/relationships/image" Target="../media/image28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93F64-C4D3-7B5D-0B19-ED4EB77FF1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9CCC29-DE0C-73E5-2786-E23AFD4D9E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9921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Hot air balloons flying over a snowy landscape&#10;&#10;AI-generated content may be incorrect.">
            <a:extLst>
              <a:ext uri="{FF2B5EF4-FFF2-40B4-BE49-F238E27FC236}">
                <a16:creationId xmlns:a16="http://schemas.microsoft.com/office/drawing/2014/main" id="{E623ED3A-A3D0-7DAD-2782-8AA764423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FF3A7B-9CB4-AE12-D9C0-539BC48FBA67}"/>
              </a:ext>
            </a:extLst>
          </p:cNvPr>
          <p:cNvSpPr txBox="1"/>
          <p:nvPr/>
        </p:nvSpPr>
        <p:spPr>
          <a:xfrm>
            <a:off x="0" y="1782395"/>
            <a:ext cx="1218895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800" dirty="0" err="1">
                <a:solidFill>
                  <a:srgbClr val="FFFF00"/>
                </a:solidFill>
                <a:latin typeface="Showcard Gothic" panose="04020904020102020604" pitchFamily="82" charset="0"/>
              </a:rPr>
              <a:t>TÜrkiye</a:t>
            </a:r>
            <a:endParaRPr lang="en-GB" sz="20800" dirty="0">
              <a:solidFill>
                <a:srgbClr val="FFFF00"/>
              </a:solidFill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1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5913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erson holding a goat&#10;&#10;AI-generated content may be incorrect.">
            <a:extLst>
              <a:ext uri="{FF2B5EF4-FFF2-40B4-BE49-F238E27FC236}">
                <a16:creationId xmlns:a16="http://schemas.microsoft.com/office/drawing/2014/main" id="{53E5187C-08C5-E4C6-8F7A-BE1361B4B1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46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34F4DC-BD07-DC59-D9B9-12CA30003910}"/>
              </a:ext>
            </a:extLst>
          </p:cNvPr>
          <p:cNvSpPr txBox="1"/>
          <p:nvPr/>
        </p:nvSpPr>
        <p:spPr>
          <a:xfrm>
            <a:off x="0" y="1459230"/>
            <a:ext cx="1218895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>
                <a:solidFill>
                  <a:srgbClr val="FFFF00"/>
                </a:solidFill>
                <a:latin typeface="Showcard Gothic" panose="04020904020102020604" pitchFamily="82" charset="0"/>
              </a:rPr>
              <a:t>Somali</a:t>
            </a:r>
          </a:p>
        </p:txBody>
      </p:sp>
    </p:spTree>
    <p:extLst>
      <p:ext uri="{BB962C8B-B14F-4D97-AF65-F5344CB8AC3E}">
        <p14:creationId xmlns:p14="http://schemas.microsoft.com/office/powerpoint/2010/main" val="304033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men wearing hats&#10;&#10;AI-generated content may be incorrect.">
            <a:extLst>
              <a:ext uri="{FF2B5EF4-FFF2-40B4-BE49-F238E27FC236}">
                <a16:creationId xmlns:a16="http://schemas.microsoft.com/office/drawing/2014/main" id="{ED1FA1BB-74F6-E3C8-AFDC-7B156DC84C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6E4EC6-DED1-06F3-0E72-FB3F3C6AC579}"/>
              </a:ext>
            </a:extLst>
          </p:cNvPr>
          <p:cNvSpPr txBox="1"/>
          <p:nvPr/>
        </p:nvSpPr>
        <p:spPr>
          <a:xfrm>
            <a:off x="0" y="1782395"/>
            <a:ext cx="1218895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800" dirty="0">
                <a:solidFill>
                  <a:srgbClr val="FFFF00"/>
                </a:solidFill>
                <a:latin typeface="Showcard Gothic" panose="04020904020102020604" pitchFamily="82" charset="0"/>
              </a:rPr>
              <a:t>Uyghur</a:t>
            </a:r>
          </a:p>
        </p:txBody>
      </p:sp>
    </p:spTree>
    <p:extLst>
      <p:ext uri="{BB962C8B-B14F-4D97-AF65-F5344CB8AC3E}">
        <p14:creationId xmlns:p14="http://schemas.microsoft.com/office/powerpoint/2010/main" val="281827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women wearing colorful dresses&#10;&#10;AI-generated content may be incorrect.">
            <a:extLst>
              <a:ext uri="{FF2B5EF4-FFF2-40B4-BE49-F238E27FC236}">
                <a16:creationId xmlns:a16="http://schemas.microsoft.com/office/drawing/2014/main" id="{307B3447-2188-7E19-38B1-F3D5400B29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35" r="-2" b="2583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668FE8-2CCB-4BD9-CCF9-5F4D73D695F5}"/>
              </a:ext>
            </a:extLst>
          </p:cNvPr>
          <p:cNvSpPr txBox="1"/>
          <p:nvPr/>
        </p:nvSpPr>
        <p:spPr>
          <a:xfrm>
            <a:off x="0" y="2274838"/>
            <a:ext cx="121889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400" dirty="0">
                <a:solidFill>
                  <a:srgbClr val="FFFF00"/>
                </a:solidFill>
                <a:latin typeface="Showcard Gothic" panose="04020904020102020604" pitchFamily="82" charset="0"/>
              </a:rPr>
              <a:t>Bhutanese</a:t>
            </a:r>
          </a:p>
        </p:txBody>
      </p:sp>
    </p:spTree>
    <p:extLst>
      <p:ext uri="{BB962C8B-B14F-4D97-AF65-F5344CB8AC3E}">
        <p14:creationId xmlns:p14="http://schemas.microsoft.com/office/powerpoint/2010/main" val="317640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men wearing white robes&#10;&#10;AI-generated content may be incorrect.">
            <a:extLst>
              <a:ext uri="{FF2B5EF4-FFF2-40B4-BE49-F238E27FC236}">
                <a16:creationId xmlns:a16="http://schemas.microsoft.com/office/drawing/2014/main" id="{6A067613-4DCF-763E-EA13-B58888F14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8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CBBB9D-627C-F7E5-5267-D271B5C71C7E}"/>
              </a:ext>
            </a:extLst>
          </p:cNvPr>
          <p:cNvSpPr txBox="1"/>
          <p:nvPr/>
        </p:nvSpPr>
        <p:spPr>
          <a:xfrm>
            <a:off x="0" y="2051700"/>
            <a:ext cx="12188951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7300" dirty="0">
                <a:solidFill>
                  <a:srgbClr val="FFFF00"/>
                </a:solidFill>
                <a:latin typeface="Showcard Gothic" panose="04020904020102020604" pitchFamily="82" charset="0"/>
              </a:rPr>
              <a:t>Brahmin</a:t>
            </a:r>
          </a:p>
        </p:txBody>
      </p:sp>
    </p:spTree>
    <p:extLst>
      <p:ext uri="{BB962C8B-B14F-4D97-AF65-F5344CB8AC3E}">
        <p14:creationId xmlns:p14="http://schemas.microsoft.com/office/powerpoint/2010/main" val="200429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people wearing blue coverings&#10;&#10;AI-generated content may be incorrect.">
            <a:extLst>
              <a:ext uri="{FF2B5EF4-FFF2-40B4-BE49-F238E27FC236}">
                <a16:creationId xmlns:a16="http://schemas.microsoft.com/office/drawing/2014/main" id="{F1B6FD86-7E12-7AD5-3D5C-890BF4EED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7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FC6B7C-9020-EF9F-AC6F-A935B32C2085}"/>
              </a:ext>
            </a:extLst>
          </p:cNvPr>
          <p:cNvSpPr txBox="1"/>
          <p:nvPr/>
        </p:nvSpPr>
        <p:spPr>
          <a:xfrm>
            <a:off x="0" y="1782395"/>
            <a:ext cx="1218895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800" dirty="0">
                <a:solidFill>
                  <a:srgbClr val="FFFF00"/>
                </a:solidFill>
                <a:latin typeface="Showcard Gothic" panose="04020904020102020604" pitchFamily="82" charset="0"/>
              </a:rPr>
              <a:t>Afghani</a:t>
            </a:r>
          </a:p>
        </p:txBody>
      </p:sp>
    </p:spTree>
    <p:extLst>
      <p:ext uri="{BB962C8B-B14F-4D97-AF65-F5344CB8AC3E}">
        <p14:creationId xmlns:p14="http://schemas.microsoft.com/office/powerpoint/2010/main" val="54906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Women in traditional clothing holding a bowl of fruit&#10;&#10;AI-generated content may be incorrect.">
            <a:extLst>
              <a:ext uri="{FF2B5EF4-FFF2-40B4-BE49-F238E27FC236}">
                <a16:creationId xmlns:a16="http://schemas.microsoft.com/office/drawing/2014/main" id="{8479EA0E-CF1B-573D-8676-C238273E8B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3" r="-1" b="4733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926FA68-2561-5C9F-DBF4-6B3132B02B81}"/>
              </a:ext>
            </a:extLst>
          </p:cNvPr>
          <p:cNvSpPr txBox="1"/>
          <p:nvPr/>
        </p:nvSpPr>
        <p:spPr>
          <a:xfrm>
            <a:off x="0" y="1782395"/>
            <a:ext cx="1218895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800" dirty="0">
                <a:solidFill>
                  <a:srgbClr val="FFFF00"/>
                </a:solidFill>
                <a:latin typeface="Showcard Gothic" panose="04020904020102020604" pitchFamily="82" charset="0"/>
              </a:rPr>
              <a:t>Bosnian</a:t>
            </a:r>
          </a:p>
        </p:txBody>
      </p:sp>
    </p:spTree>
    <p:extLst>
      <p:ext uri="{BB962C8B-B14F-4D97-AF65-F5344CB8AC3E}">
        <p14:creationId xmlns:p14="http://schemas.microsoft.com/office/powerpoint/2010/main" val="186723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64638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92559-4B10-C450-05D7-BD335DCA3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  <a:latin typeface="Showcard Gothic" panose="04020904020102020604" pitchFamily="82" charset="0"/>
              </a:rPr>
              <a:t>God’s heart for the whole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CE5F6-258F-B4B7-FABD-E6B9DD9042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i="1" dirty="0"/>
              <a:t>Genesis 12:2-3 – God’s promise to Abraham</a:t>
            </a:r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“I will give you many descendants, </a:t>
            </a:r>
            <a:br>
              <a:rPr lang="en-GB" sz="3200" dirty="0"/>
            </a:br>
            <a:r>
              <a:rPr lang="en-GB" sz="3200" dirty="0"/>
              <a:t>and they will become a great nation. </a:t>
            </a:r>
            <a:br>
              <a:rPr lang="en-GB" sz="3200" dirty="0"/>
            </a:br>
            <a:r>
              <a:rPr lang="en-GB" sz="3200" dirty="0"/>
              <a:t>I will bless you and make your name famous, </a:t>
            </a:r>
            <a:br>
              <a:rPr lang="en-GB" sz="3200" dirty="0"/>
            </a:br>
            <a:r>
              <a:rPr lang="en-GB" sz="3200" dirty="0"/>
              <a:t>so that you will be a blessing.... </a:t>
            </a:r>
            <a:br>
              <a:rPr lang="en-GB" sz="3200" dirty="0"/>
            </a:br>
            <a:r>
              <a:rPr lang="en-GB" sz="3200" dirty="0"/>
              <a:t>And through you I will bless </a:t>
            </a:r>
            <a:r>
              <a:rPr lang="en-GB" sz="3200" b="1" dirty="0">
                <a:solidFill>
                  <a:srgbClr val="FFFF00"/>
                </a:solidFill>
              </a:rPr>
              <a:t>ALL</a:t>
            </a:r>
            <a:r>
              <a:rPr lang="en-GB" sz="3200" dirty="0"/>
              <a:t> THE NATIONS.”</a:t>
            </a:r>
          </a:p>
        </p:txBody>
      </p:sp>
    </p:spTree>
    <p:extLst>
      <p:ext uri="{BB962C8B-B14F-4D97-AF65-F5344CB8AC3E}">
        <p14:creationId xmlns:p14="http://schemas.microsoft.com/office/powerpoint/2010/main" val="882979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hite text with red and blue background&#10;&#10;AI-generated content may be incorrect.">
            <a:extLst>
              <a:ext uri="{FF2B5EF4-FFF2-40B4-BE49-F238E27FC236}">
                <a16:creationId xmlns:a16="http://schemas.microsoft.com/office/drawing/2014/main" id="{D7965532-A4FA-60C2-A003-9A496FBA41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" r="399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57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E043DB-22E4-FD35-3748-D5D181501D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D965F-D92F-11BD-943C-F57D897F5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  <a:latin typeface="Showcard Gothic" panose="04020904020102020604" pitchFamily="82" charset="0"/>
              </a:rPr>
              <a:t>God’s heart for the whole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F7C8A-4943-B330-BCCF-94AC43C37D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i="1" dirty="0"/>
              <a:t>Matthew 28:19-20 – Jesus’ command to His followers</a:t>
            </a:r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“Go, then, to </a:t>
            </a:r>
            <a:r>
              <a:rPr lang="en-GB" sz="3200" b="1" dirty="0">
                <a:solidFill>
                  <a:srgbClr val="FFFF00"/>
                </a:solidFill>
              </a:rPr>
              <a:t>ALL</a:t>
            </a:r>
            <a:r>
              <a:rPr lang="en-GB" sz="3200" dirty="0"/>
              <a:t> PEOPLES EVERYWHERE </a:t>
            </a:r>
            <a:br>
              <a:rPr lang="en-GB" sz="3200" dirty="0"/>
            </a:br>
            <a:r>
              <a:rPr lang="en-GB" sz="3200" dirty="0"/>
              <a:t>and make them my disciples: </a:t>
            </a:r>
            <a:br>
              <a:rPr lang="en-GB" sz="3200" dirty="0"/>
            </a:br>
            <a:r>
              <a:rPr lang="en-GB" sz="3200" dirty="0"/>
              <a:t>baptise them in the name of </a:t>
            </a:r>
            <a:br>
              <a:rPr lang="en-GB" sz="3200" dirty="0"/>
            </a:br>
            <a:r>
              <a:rPr lang="en-GB" sz="3200" dirty="0"/>
              <a:t>the Father, the Son, and the Holy Spirit, </a:t>
            </a:r>
            <a:br>
              <a:rPr lang="en-GB" sz="3200" dirty="0"/>
            </a:br>
            <a:r>
              <a:rPr lang="en-GB" sz="3200" dirty="0"/>
              <a:t>and teach them to obey </a:t>
            </a:r>
            <a:br>
              <a:rPr lang="en-GB" sz="3200" dirty="0"/>
            </a:br>
            <a:r>
              <a:rPr lang="en-GB" sz="3200" dirty="0"/>
              <a:t>everything I have commanded you.”</a:t>
            </a:r>
          </a:p>
        </p:txBody>
      </p:sp>
    </p:spTree>
    <p:extLst>
      <p:ext uri="{BB962C8B-B14F-4D97-AF65-F5344CB8AC3E}">
        <p14:creationId xmlns:p14="http://schemas.microsoft.com/office/powerpoint/2010/main" val="2291035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BAD4E8-79BE-9FA5-8312-09EC9F869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65A05-E6BF-84E1-AC60-EEF620832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00"/>
                </a:solidFill>
                <a:latin typeface="Showcard Gothic" panose="04020904020102020604" pitchFamily="82" charset="0"/>
              </a:rPr>
              <a:t>God’s heart for the whole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29E54-8372-E978-3629-013AF1A44F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200" i="1" dirty="0"/>
              <a:t>Revelation 7:9 – John’s vision of heaven</a:t>
            </a:r>
          </a:p>
          <a:p>
            <a:pPr marL="0" indent="0" algn="ctr">
              <a:buNone/>
            </a:pPr>
            <a:endParaRPr lang="en-GB" sz="3200" dirty="0"/>
          </a:p>
          <a:p>
            <a:pPr marL="0" indent="0" algn="ctr">
              <a:buNone/>
            </a:pPr>
            <a:r>
              <a:rPr lang="en-GB" sz="3200" dirty="0"/>
              <a:t>“After this I looked, and there was an enormous crowd — no one could count all the people! They were from </a:t>
            </a:r>
            <a:br>
              <a:rPr lang="en-GB" sz="3200" dirty="0"/>
            </a:br>
            <a:r>
              <a:rPr lang="en-GB" sz="3200" b="1" dirty="0">
                <a:solidFill>
                  <a:srgbClr val="FFFF00"/>
                </a:solidFill>
              </a:rPr>
              <a:t>EVERY</a:t>
            </a:r>
            <a:r>
              <a:rPr lang="en-GB" sz="3200" dirty="0"/>
              <a:t> RACE, TRIBE, NATION, AND LANGUAGE, </a:t>
            </a:r>
            <a:br>
              <a:rPr lang="en-GB" sz="3200" dirty="0"/>
            </a:br>
            <a:r>
              <a:rPr lang="en-GB" sz="3200" dirty="0"/>
              <a:t>and they stood in front of the throne and of the Lamb, dressed in white robes and </a:t>
            </a:r>
            <a:br>
              <a:rPr lang="en-GB" sz="3200" dirty="0"/>
            </a:br>
            <a:r>
              <a:rPr lang="en-GB" sz="3200" dirty="0"/>
              <a:t>holding palm branches in their hands.”</a:t>
            </a:r>
          </a:p>
        </p:txBody>
      </p:sp>
    </p:spTree>
    <p:extLst>
      <p:ext uri="{BB962C8B-B14F-4D97-AF65-F5344CB8AC3E}">
        <p14:creationId xmlns:p14="http://schemas.microsoft.com/office/powerpoint/2010/main" val="4651257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584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62B2E92D-3E20-C2BD-E335-084FE0A60C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r="2729"/>
          <a:stretch>
            <a:fillRect/>
          </a:stretch>
        </p:blipFill>
        <p:spPr bwMode="auto">
          <a:xfrm>
            <a:off x="20" y="-35510"/>
            <a:ext cx="12191980" cy="68567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DBE0FF2-B9D8-2DDB-E0FB-8D5F9437F6EA}"/>
                  </a:ext>
                </a:extLst>
              </p14:cNvPr>
              <p14:cNvContentPartPr/>
              <p14:nvPr/>
            </p14:nvContentPartPr>
            <p14:xfrm>
              <a:off x="9024192" y="6464736"/>
              <a:ext cx="1693080" cy="555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DBE0FF2-B9D8-2DDB-E0FB-8D5F9437F6E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1192" y="6401736"/>
                <a:ext cx="181872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825D8AD-0ABC-C8B7-B186-FC8FDB7724C1}"/>
                  </a:ext>
                </a:extLst>
              </p14:cNvPr>
              <p14:cNvContentPartPr/>
              <p14:nvPr/>
            </p14:nvContentPartPr>
            <p14:xfrm>
              <a:off x="9226152" y="5828328"/>
              <a:ext cx="3009960" cy="1008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825D8AD-0ABC-C8B7-B186-FC8FDB7724C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63152" y="5765688"/>
                <a:ext cx="3135600" cy="11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10372A5-E73C-6FC7-DCD2-8D1D02FE887A}"/>
                  </a:ext>
                </a:extLst>
              </p14:cNvPr>
              <p14:cNvContentPartPr/>
              <p14:nvPr/>
            </p14:nvContentPartPr>
            <p14:xfrm>
              <a:off x="8712" y="6821208"/>
              <a:ext cx="9613080" cy="55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10372A5-E73C-6FC7-DCD2-8D1D02FE887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3928" y="6758208"/>
                <a:ext cx="9738720" cy="18144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74DA6ED-E19F-B4F0-CA47-1D7D24362EB3}"/>
              </a:ext>
            </a:extLst>
          </p:cNvPr>
          <p:cNvSpPr txBox="1"/>
          <p:nvPr/>
        </p:nvSpPr>
        <p:spPr>
          <a:xfrm>
            <a:off x="8712" y="5476817"/>
            <a:ext cx="12176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17,000 People Groups</a:t>
            </a:r>
          </a:p>
        </p:txBody>
      </p:sp>
      <p:pic>
        <p:nvPicPr>
          <p:cNvPr id="16" name="Picture 15" descr="A yellow line in a black background&#10;&#10;AI-generated content may be incorrect.">
            <a:extLst>
              <a:ext uri="{FF2B5EF4-FFF2-40B4-BE49-F238E27FC236}">
                <a16:creationId xmlns:a16="http://schemas.microsoft.com/office/drawing/2014/main" id="{A2AA2B91-E153-601E-0209-44F3991138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3688" y="1820616"/>
            <a:ext cx="2177792" cy="160838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A0EBA4A-DA63-D226-B6B5-9924CC2DFE67}"/>
              </a:ext>
            </a:extLst>
          </p:cNvPr>
          <p:cNvSpPr txBox="1"/>
          <p:nvPr/>
        </p:nvSpPr>
        <p:spPr>
          <a:xfrm rot="20567713">
            <a:off x="2057362" y="1789426"/>
            <a:ext cx="3841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God is on the move!</a:t>
            </a:r>
          </a:p>
        </p:txBody>
      </p:sp>
    </p:spTree>
    <p:extLst>
      <p:ext uri="{BB962C8B-B14F-4D97-AF65-F5344CB8AC3E}">
        <p14:creationId xmlns:p14="http://schemas.microsoft.com/office/powerpoint/2010/main" val="53123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>
            <a:extLst>
              <a:ext uri="{FF2B5EF4-FFF2-40B4-BE49-F238E27FC236}">
                <a16:creationId xmlns:a16="http://schemas.microsoft.com/office/drawing/2014/main" id="{A191C3FA-C927-B4DE-91B3-F320315390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71484" y="0"/>
            <a:ext cx="8849033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1694969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CE051-87BB-8226-333F-181A21C89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5949AC93-1367-153D-C4A9-58C535E26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r="2729"/>
          <a:stretch>
            <a:fillRect/>
          </a:stretch>
        </p:blipFill>
        <p:spPr bwMode="auto">
          <a:xfrm>
            <a:off x="20" y="-35510"/>
            <a:ext cx="12191980" cy="68567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4FF49A4-985F-903E-BE5F-0C513CE03F63}"/>
                  </a:ext>
                </a:extLst>
              </p14:cNvPr>
              <p14:cNvContentPartPr/>
              <p14:nvPr/>
            </p14:nvContentPartPr>
            <p14:xfrm>
              <a:off x="9024192" y="6464736"/>
              <a:ext cx="1693080" cy="555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4FF49A4-985F-903E-BE5F-0C513CE03F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1192" y="6401736"/>
                <a:ext cx="181872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9F7051C-C70B-84AF-138B-2D7A47CBC108}"/>
                  </a:ext>
                </a:extLst>
              </p14:cNvPr>
              <p14:cNvContentPartPr/>
              <p14:nvPr/>
            </p14:nvContentPartPr>
            <p14:xfrm>
              <a:off x="9226152" y="5828328"/>
              <a:ext cx="3009960" cy="1008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9F7051C-C70B-84AF-138B-2D7A47CBC1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63152" y="5765688"/>
                <a:ext cx="3135600" cy="11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30CBB28-A259-DCC3-B697-BEE1251EFEFA}"/>
                  </a:ext>
                </a:extLst>
              </p14:cNvPr>
              <p14:cNvContentPartPr/>
              <p14:nvPr/>
            </p14:nvContentPartPr>
            <p14:xfrm>
              <a:off x="8712" y="6821208"/>
              <a:ext cx="9613080" cy="55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0CBB28-A259-DCC3-B697-BEE1251EFE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3928" y="6758208"/>
                <a:ext cx="9738720" cy="18144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8B81D139-2E47-3EF7-982B-19B80F6BD29F}"/>
              </a:ext>
            </a:extLst>
          </p:cNvPr>
          <p:cNvSpPr txBox="1"/>
          <p:nvPr/>
        </p:nvSpPr>
        <p:spPr>
          <a:xfrm>
            <a:off x="8712" y="5476817"/>
            <a:ext cx="12176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17,000 People Groups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33E233-92A8-DCC0-B7B9-6BD61B58FE8B}"/>
              </a:ext>
            </a:extLst>
          </p:cNvPr>
          <p:cNvSpPr txBox="1"/>
          <p:nvPr/>
        </p:nvSpPr>
        <p:spPr>
          <a:xfrm rot="20567713">
            <a:off x="2057362" y="1789426"/>
            <a:ext cx="3841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God is on the move!</a:t>
            </a:r>
          </a:p>
        </p:txBody>
      </p:sp>
      <p:pic>
        <p:nvPicPr>
          <p:cNvPr id="5" name="Graphic 4" descr="Thought bubble with solid fill">
            <a:extLst>
              <a:ext uri="{FF2B5EF4-FFF2-40B4-BE49-F238E27FC236}">
                <a16:creationId xmlns:a16="http://schemas.microsoft.com/office/drawing/2014/main" id="{6F3D709E-C6AB-338E-D328-351E02DBAB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301183">
            <a:off x="6297166" y="1237904"/>
            <a:ext cx="2103119" cy="2103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Graphic 8" descr="Female Profile with solid fill">
            <a:extLst>
              <a:ext uri="{FF2B5EF4-FFF2-40B4-BE49-F238E27FC236}">
                <a16:creationId xmlns:a16="http://schemas.microsoft.com/office/drawing/2014/main" id="{4AD36B7E-5C6A-7674-A450-06A94F53FE5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91525" y="15910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130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DA47DB-65CD-25FF-E85B-5EE64BAE0B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85D1B710-7C0E-361A-D04C-2A454E4DA9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r="2729"/>
          <a:stretch>
            <a:fillRect/>
          </a:stretch>
        </p:blipFill>
        <p:spPr bwMode="auto">
          <a:xfrm>
            <a:off x="20" y="-35510"/>
            <a:ext cx="12191980" cy="68567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6AEBEEF-8D3B-659F-9E3D-9F1B4A2B85C1}"/>
                  </a:ext>
                </a:extLst>
              </p14:cNvPr>
              <p14:cNvContentPartPr/>
              <p14:nvPr/>
            </p14:nvContentPartPr>
            <p14:xfrm>
              <a:off x="9024192" y="6464736"/>
              <a:ext cx="1693080" cy="555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4FF49A4-985F-903E-BE5F-0C513CE03F6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1192" y="6401736"/>
                <a:ext cx="181872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8AAE46F-2CF2-640C-32F6-D7DEDA1DC57C}"/>
                  </a:ext>
                </a:extLst>
              </p14:cNvPr>
              <p14:cNvContentPartPr/>
              <p14:nvPr/>
            </p14:nvContentPartPr>
            <p14:xfrm>
              <a:off x="9226152" y="5828328"/>
              <a:ext cx="3009960" cy="1008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9F7051C-C70B-84AF-138B-2D7A47CBC10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63152" y="5765688"/>
                <a:ext cx="3135600" cy="11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93E91D8-315B-BFBF-8E49-04075B465349}"/>
                  </a:ext>
                </a:extLst>
              </p14:cNvPr>
              <p14:cNvContentPartPr/>
              <p14:nvPr/>
            </p14:nvContentPartPr>
            <p14:xfrm>
              <a:off x="8712" y="6821208"/>
              <a:ext cx="9613080" cy="55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30CBB28-A259-DCC3-B697-BEE1251EFEF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3928" y="6758208"/>
                <a:ext cx="9738720" cy="18144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CE6D8444-2544-D7F2-E954-399F4B60A263}"/>
              </a:ext>
            </a:extLst>
          </p:cNvPr>
          <p:cNvSpPr txBox="1"/>
          <p:nvPr/>
        </p:nvSpPr>
        <p:spPr>
          <a:xfrm>
            <a:off x="8712" y="5476817"/>
            <a:ext cx="12176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17,000 People Groups</a:t>
            </a:r>
          </a:p>
        </p:txBody>
      </p:sp>
      <p:pic>
        <p:nvPicPr>
          <p:cNvPr id="3" name="Picture 2" descr="A yellow outline of a country&#10;&#10;AI-generated content may be incorrect.">
            <a:extLst>
              <a:ext uri="{FF2B5EF4-FFF2-40B4-BE49-F238E27FC236}">
                <a16:creationId xmlns:a16="http://schemas.microsoft.com/office/drawing/2014/main" id="{8056EA69-F7BB-7B43-639F-E25E3BA8274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535" y="2551176"/>
            <a:ext cx="786384" cy="7863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9D7685-8944-C0AC-10B3-108CE7139169}"/>
              </a:ext>
            </a:extLst>
          </p:cNvPr>
          <p:cNvSpPr txBox="1"/>
          <p:nvPr/>
        </p:nvSpPr>
        <p:spPr>
          <a:xfrm rot="20567713">
            <a:off x="2057362" y="1789426"/>
            <a:ext cx="3841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God is on the move!</a:t>
            </a:r>
          </a:p>
        </p:txBody>
      </p:sp>
      <p:pic>
        <p:nvPicPr>
          <p:cNvPr id="5" name="Graphic 4" descr="Thought bubble with solid fill">
            <a:extLst>
              <a:ext uri="{FF2B5EF4-FFF2-40B4-BE49-F238E27FC236}">
                <a16:creationId xmlns:a16="http://schemas.microsoft.com/office/drawing/2014/main" id="{B1627A5B-ED2D-FE18-CBC2-766891B65F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301183">
            <a:off x="6297166" y="1237904"/>
            <a:ext cx="2103119" cy="2103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Graphic 1" descr="Female Profile with solid fill">
            <a:extLst>
              <a:ext uri="{FF2B5EF4-FFF2-40B4-BE49-F238E27FC236}">
                <a16:creationId xmlns:a16="http://schemas.microsoft.com/office/drawing/2014/main" id="{8E9808F7-5DA5-89F6-BD55-92EDABD5F82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891525" y="159105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9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B1F3D-DDF7-6C93-6D5F-113A2C75DC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7DE753D7-BDDB-4606-9ED3-892720293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r="2729"/>
          <a:stretch>
            <a:fillRect/>
          </a:stretch>
        </p:blipFill>
        <p:spPr bwMode="auto">
          <a:xfrm>
            <a:off x="20" y="-35510"/>
            <a:ext cx="12191980" cy="68567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F298FFA-2829-E6A7-C5C5-8EB0C5224C1B}"/>
                  </a:ext>
                </a:extLst>
              </p14:cNvPr>
              <p14:cNvContentPartPr/>
              <p14:nvPr/>
            </p14:nvContentPartPr>
            <p14:xfrm>
              <a:off x="9024192" y="6464736"/>
              <a:ext cx="1693080" cy="555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F298FFA-2829-E6A7-C5C5-8EB0C5224C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1192" y="6401736"/>
                <a:ext cx="181872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FB0A479-20DF-A76D-7079-16BF2A02D480}"/>
                  </a:ext>
                </a:extLst>
              </p14:cNvPr>
              <p14:cNvContentPartPr/>
              <p14:nvPr/>
            </p14:nvContentPartPr>
            <p14:xfrm>
              <a:off x="9226152" y="5828328"/>
              <a:ext cx="3009960" cy="1008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FB0A479-20DF-A76D-7079-16BF2A02D48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63152" y="5765688"/>
                <a:ext cx="3135600" cy="11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E82EDE1-88CB-846F-85E9-76EDE7A3180A}"/>
                  </a:ext>
                </a:extLst>
              </p14:cNvPr>
              <p14:cNvContentPartPr/>
              <p14:nvPr/>
            </p14:nvContentPartPr>
            <p14:xfrm>
              <a:off x="8712" y="6821208"/>
              <a:ext cx="9613080" cy="55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E82EDE1-88CB-846F-85E9-76EDE7A3180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3928" y="6758208"/>
                <a:ext cx="9738720" cy="18144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E3A545E2-3DCA-C4F6-C8B7-DC46CA5317DE}"/>
              </a:ext>
            </a:extLst>
          </p:cNvPr>
          <p:cNvSpPr txBox="1"/>
          <p:nvPr/>
        </p:nvSpPr>
        <p:spPr>
          <a:xfrm>
            <a:off x="8712" y="5476817"/>
            <a:ext cx="12176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17,000 People Groups</a:t>
            </a:r>
          </a:p>
        </p:txBody>
      </p:sp>
      <p:pic>
        <p:nvPicPr>
          <p:cNvPr id="5" name="Picture 4" descr="Yellow and black background with a black background&#10;&#10;AI-generated content may be incorrect.">
            <a:extLst>
              <a:ext uri="{FF2B5EF4-FFF2-40B4-BE49-F238E27FC236}">
                <a16:creationId xmlns:a16="http://schemas.microsoft.com/office/drawing/2014/main" id="{FB5A7B77-5C6B-8106-ECBB-0FD5ED78AA2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3664" y="3886200"/>
            <a:ext cx="1853608" cy="678811"/>
          </a:xfrm>
          <a:prstGeom prst="rect">
            <a:avLst/>
          </a:prstGeom>
        </p:spPr>
      </p:pic>
      <p:pic>
        <p:nvPicPr>
          <p:cNvPr id="6" name="Picture 5" descr="A yellow outline of a country&#10;&#10;AI-generated content may be incorrect.">
            <a:extLst>
              <a:ext uri="{FF2B5EF4-FFF2-40B4-BE49-F238E27FC236}">
                <a16:creationId xmlns:a16="http://schemas.microsoft.com/office/drawing/2014/main" id="{B2D3AA04-FCEC-3B88-89B9-BB05B5C1130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535" y="2551176"/>
            <a:ext cx="786384" cy="7863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D9AC631-5727-C3E1-C6AB-FE6EF4408763}"/>
              </a:ext>
            </a:extLst>
          </p:cNvPr>
          <p:cNvSpPr txBox="1"/>
          <p:nvPr/>
        </p:nvSpPr>
        <p:spPr>
          <a:xfrm rot="20567713">
            <a:off x="2057362" y="1789426"/>
            <a:ext cx="38419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God is on the move!</a:t>
            </a:r>
          </a:p>
        </p:txBody>
      </p:sp>
    </p:spTree>
    <p:extLst>
      <p:ext uri="{BB962C8B-B14F-4D97-AF65-F5344CB8AC3E}">
        <p14:creationId xmlns:p14="http://schemas.microsoft.com/office/powerpoint/2010/main" val="247273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00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2E7C9FB-C50E-18D4-772B-4F395BC4E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8180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33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road with grass and blue sky&#10;&#10;AI-generated content may be incorrect.">
            <a:extLst>
              <a:ext uri="{FF2B5EF4-FFF2-40B4-BE49-F238E27FC236}">
                <a16:creationId xmlns:a16="http://schemas.microsoft.com/office/drawing/2014/main" id="{252FBA69-F38B-848D-2DCC-C400265E2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r="-1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6F18FD-4115-B477-8321-2931C8898C6A}"/>
              </a:ext>
            </a:extLst>
          </p:cNvPr>
          <p:cNvSpPr/>
          <p:nvPr/>
        </p:nvSpPr>
        <p:spPr>
          <a:xfrm>
            <a:off x="9988826" y="318052"/>
            <a:ext cx="546652" cy="19878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B48879-9DB4-A713-DBFE-6E9689B0D5AD}"/>
              </a:ext>
            </a:extLst>
          </p:cNvPr>
          <p:cNvSpPr/>
          <p:nvPr/>
        </p:nvSpPr>
        <p:spPr>
          <a:xfrm>
            <a:off x="9848088" y="5084064"/>
            <a:ext cx="2093976" cy="130759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494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68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8C56F-7F97-B2BA-CA0D-DCF33739A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>
                <a:solidFill>
                  <a:srgbClr val="FFFF00"/>
                </a:solidFill>
                <a:latin typeface="Showcard Gothic" panose="04020904020102020604" pitchFamily="82" charset="0"/>
              </a:rPr>
              <a:t>Where are people around </a:t>
            </a:r>
            <a:br>
              <a:rPr lang="en-GB" sz="4000" dirty="0">
                <a:solidFill>
                  <a:srgbClr val="FFFF00"/>
                </a:solidFill>
                <a:latin typeface="Showcard Gothic" panose="04020904020102020604" pitchFamily="82" charset="0"/>
              </a:rPr>
            </a:br>
            <a:r>
              <a:rPr lang="en-GB" sz="4000" dirty="0">
                <a:solidFill>
                  <a:srgbClr val="FFFF00"/>
                </a:solidFill>
                <a:latin typeface="Showcard Gothic" panose="04020904020102020604" pitchFamily="82" charset="0"/>
              </a:rPr>
              <a:t>parts of the World?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76E5CC7-EC97-5F23-7082-205ECA411C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981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6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6000"/>
                                        <p:tgtEl>
                                          <p:spTgt spid="6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D9BC62-0AA6-9A24-BF2A-37AAC34BA0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3BFE18EF-FA7B-87FF-D878-1B522DE0B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r="2729"/>
          <a:stretch>
            <a:fillRect/>
          </a:stretch>
        </p:blipFill>
        <p:spPr bwMode="auto">
          <a:xfrm>
            <a:off x="20" y="-35510"/>
            <a:ext cx="12191980" cy="68567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339B7F8-0C4C-97E7-FA55-5FF62CA6E86F}"/>
                  </a:ext>
                </a:extLst>
              </p14:cNvPr>
              <p14:cNvContentPartPr/>
              <p14:nvPr/>
            </p14:nvContentPartPr>
            <p14:xfrm>
              <a:off x="9024192" y="6464736"/>
              <a:ext cx="1693080" cy="555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339B7F8-0C4C-97E7-FA55-5FF62CA6E8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1192" y="6401736"/>
                <a:ext cx="181872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FF474EC-8266-EDE2-BE3A-8ED6FC6B9252}"/>
                  </a:ext>
                </a:extLst>
              </p14:cNvPr>
              <p14:cNvContentPartPr/>
              <p14:nvPr/>
            </p14:nvContentPartPr>
            <p14:xfrm>
              <a:off x="9226152" y="5828328"/>
              <a:ext cx="3009960" cy="1008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FF474EC-8266-EDE2-BE3A-8ED6FC6B925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63152" y="5765688"/>
                <a:ext cx="3135600" cy="11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BFF5E4D1-2A7C-7F88-4127-AE085080FBF8}"/>
                  </a:ext>
                </a:extLst>
              </p14:cNvPr>
              <p14:cNvContentPartPr/>
              <p14:nvPr/>
            </p14:nvContentPartPr>
            <p14:xfrm>
              <a:off x="8712" y="6821208"/>
              <a:ext cx="9613080" cy="55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BFF5E4D1-2A7C-7F88-4127-AE085080FB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3928" y="6758208"/>
                <a:ext cx="9738720" cy="18144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3971ABB2-87DB-709B-62F0-02CD25AD8A4E}"/>
              </a:ext>
            </a:extLst>
          </p:cNvPr>
          <p:cNvSpPr txBox="1"/>
          <p:nvPr/>
        </p:nvSpPr>
        <p:spPr>
          <a:xfrm>
            <a:off x="8712" y="5476817"/>
            <a:ext cx="12176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4,630 People Groups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173E45-E71E-1C5B-D0DB-4CF6102E92DB}"/>
              </a:ext>
            </a:extLst>
          </p:cNvPr>
          <p:cNvSpPr txBox="1"/>
          <p:nvPr/>
        </p:nvSpPr>
        <p:spPr>
          <a:xfrm>
            <a:off x="6286009" y="3953371"/>
            <a:ext cx="3841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India</a:t>
            </a:r>
          </a:p>
        </p:txBody>
      </p:sp>
      <p:pic>
        <p:nvPicPr>
          <p:cNvPr id="3" name="Picture 2" descr="A yellow outline of a map&#10;&#10;AI-generated content may be incorrect.">
            <a:extLst>
              <a:ext uri="{FF2B5EF4-FFF2-40B4-BE49-F238E27FC236}">
                <a16:creationId xmlns:a16="http://schemas.microsoft.com/office/drawing/2014/main" id="{5211722C-C9F8-50B0-E926-AEA763B287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32" y="1868994"/>
            <a:ext cx="2221660" cy="2221660"/>
          </a:xfrm>
          <a:prstGeom prst="rect">
            <a:avLst/>
          </a:prstGeom>
        </p:spPr>
      </p:pic>
      <p:pic>
        <p:nvPicPr>
          <p:cNvPr id="5" name="Content Placeholder 4" descr="A group of men wearing white robes&#10;&#10;AI-generated content may be incorrect.">
            <a:extLst>
              <a:ext uri="{FF2B5EF4-FFF2-40B4-BE49-F238E27FC236}">
                <a16:creationId xmlns:a16="http://schemas.microsoft.com/office/drawing/2014/main" id="{65921731-F54E-A612-5E51-8E18DE1565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85"/>
          <a:stretch>
            <a:fillRect/>
          </a:stretch>
        </p:blipFill>
        <p:spPr>
          <a:xfrm rot="21120482">
            <a:off x="725092" y="921122"/>
            <a:ext cx="5686242" cy="319791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76809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1946A9-1FCE-D790-08FF-5B4059D1B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554B31A1-EA44-D80E-F139-3CE26B5674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2" r="2729"/>
          <a:stretch>
            <a:fillRect/>
          </a:stretch>
        </p:blipFill>
        <p:spPr bwMode="auto">
          <a:xfrm>
            <a:off x="20" y="-35510"/>
            <a:ext cx="12191980" cy="685671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7162587-2238-ECE6-8AD5-C302F1BD3698}"/>
                  </a:ext>
                </a:extLst>
              </p14:cNvPr>
              <p14:cNvContentPartPr/>
              <p14:nvPr/>
            </p14:nvContentPartPr>
            <p14:xfrm>
              <a:off x="9024192" y="6464736"/>
              <a:ext cx="1693080" cy="555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7162587-2238-ECE6-8AD5-C302F1BD369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61192" y="6401736"/>
                <a:ext cx="181872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B7CB2E3-4D2D-EB06-4B06-E618091F1BDB}"/>
                  </a:ext>
                </a:extLst>
              </p14:cNvPr>
              <p14:cNvContentPartPr/>
              <p14:nvPr/>
            </p14:nvContentPartPr>
            <p14:xfrm>
              <a:off x="9226152" y="5828328"/>
              <a:ext cx="3009960" cy="1008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B7CB2E3-4D2D-EB06-4B06-E618091F1BD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163152" y="5765688"/>
                <a:ext cx="3135600" cy="11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597AE4F-991B-229F-9CC1-B8900D1740EE}"/>
                  </a:ext>
                </a:extLst>
              </p14:cNvPr>
              <p14:cNvContentPartPr/>
              <p14:nvPr/>
            </p14:nvContentPartPr>
            <p14:xfrm>
              <a:off x="8712" y="6821208"/>
              <a:ext cx="9613080" cy="55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597AE4F-991B-229F-9CC1-B8900D1740E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53928" y="6758208"/>
                <a:ext cx="9738720" cy="181440"/>
              </a:xfrm>
              <a:prstGeom prst="rect">
                <a:avLst/>
              </a:prstGeom>
            </p:spPr>
          </p:pic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7EC05CCF-0184-2E86-4131-062DE9D225CE}"/>
              </a:ext>
            </a:extLst>
          </p:cNvPr>
          <p:cNvSpPr txBox="1"/>
          <p:nvPr/>
        </p:nvSpPr>
        <p:spPr>
          <a:xfrm>
            <a:off x="8712" y="5476817"/>
            <a:ext cx="12176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4,630 People Groups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5CB926B-29B8-3B65-B6F8-B9EB27F962EB}"/>
              </a:ext>
            </a:extLst>
          </p:cNvPr>
          <p:cNvSpPr txBox="1"/>
          <p:nvPr/>
        </p:nvSpPr>
        <p:spPr>
          <a:xfrm>
            <a:off x="6286009" y="3953371"/>
            <a:ext cx="3841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India</a:t>
            </a:r>
          </a:p>
        </p:txBody>
      </p:sp>
      <p:pic>
        <p:nvPicPr>
          <p:cNvPr id="3" name="Picture 2" descr="A yellow outline of a map&#10;&#10;AI-generated content may be incorrect.">
            <a:extLst>
              <a:ext uri="{FF2B5EF4-FFF2-40B4-BE49-F238E27FC236}">
                <a16:creationId xmlns:a16="http://schemas.microsoft.com/office/drawing/2014/main" id="{E2064A1F-F07D-E147-2631-25852AA82D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132" y="1868994"/>
            <a:ext cx="2221660" cy="2221660"/>
          </a:xfrm>
          <a:prstGeom prst="rect">
            <a:avLst/>
          </a:prstGeom>
        </p:spPr>
      </p:pic>
      <p:pic>
        <p:nvPicPr>
          <p:cNvPr id="5" name="Content Placeholder 4" descr="A group of men wearing white robes&#10;&#10;AI-generated content may be incorrect.">
            <a:extLst>
              <a:ext uri="{FF2B5EF4-FFF2-40B4-BE49-F238E27FC236}">
                <a16:creationId xmlns:a16="http://schemas.microsoft.com/office/drawing/2014/main" id="{651CBE63-B96D-EEA0-ADE4-0E170368ECA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85"/>
          <a:stretch>
            <a:fillRect/>
          </a:stretch>
        </p:blipFill>
        <p:spPr>
          <a:xfrm rot="21120482">
            <a:off x="725092" y="921122"/>
            <a:ext cx="5686242" cy="319791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D9478B2-987A-3FBB-364C-1EB18BCFA869}"/>
              </a:ext>
            </a:extLst>
          </p:cNvPr>
          <p:cNvSpPr/>
          <p:nvPr/>
        </p:nvSpPr>
        <p:spPr>
          <a:xfrm>
            <a:off x="7422425" y="2197570"/>
            <a:ext cx="1889090" cy="1901004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76200">
            <a:solidFill>
              <a:srgbClr val="FFFF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9EE897-27F9-BFE6-456D-A207FC4EFC7F}"/>
              </a:ext>
            </a:extLst>
          </p:cNvPr>
          <p:cNvSpPr txBox="1"/>
          <p:nvPr/>
        </p:nvSpPr>
        <p:spPr>
          <a:xfrm rot="20567713">
            <a:off x="4632117" y="2012250"/>
            <a:ext cx="38419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owcard Gothic" panose="04020904020102020604" pitchFamily="82" charset="0"/>
              </a:rPr>
              <a:t>Pray</a:t>
            </a:r>
          </a:p>
        </p:txBody>
      </p:sp>
    </p:spTree>
    <p:extLst>
      <p:ext uri="{BB962C8B-B14F-4D97-AF65-F5344CB8AC3E}">
        <p14:creationId xmlns:p14="http://schemas.microsoft.com/office/powerpoint/2010/main" val="371639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171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waterfall in the snow&#10;&#10;AI-generated content may be incorrect.">
            <a:extLst>
              <a:ext uri="{FF2B5EF4-FFF2-40B4-BE49-F238E27FC236}">
                <a16:creationId xmlns:a16="http://schemas.microsoft.com/office/drawing/2014/main" id="{6419275D-D059-4E3C-E6B0-97E58B717D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78063DB-BA25-23EB-BBC0-31EB3A36B5BE}"/>
              </a:ext>
            </a:extLst>
          </p:cNvPr>
          <p:cNvSpPr txBox="1"/>
          <p:nvPr/>
        </p:nvSpPr>
        <p:spPr>
          <a:xfrm>
            <a:off x="0" y="1782395"/>
            <a:ext cx="1218895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800" dirty="0">
                <a:solidFill>
                  <a:srgbClr val="FFFF00"/>
                </a:solidFill>
                <a:latin typeface="Showcard Gothic" panose="04020904020102020604" pitchFamily="82" charset="0"/>
              </a:rPr>
              <a:t>Iceland</a:t>
            </a:r>
          </a:p>
        </p:txBody>
      </p:sp>
    </p:spTree>
    <p:extLst>
      <p:ext uri="{BB962C8B-B14F-4D97-AF65-F5344CB8AC3E}">
        <p14:creationId xmlns:p14="http://schemas.microsoft.com/office/powerpoint/2010/main" val="359645762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large red rock formation with Bryce Canyon National Park in the background&#10;&#10;AI-generated content may be incorrect.">
            <a:extLst>
              <a:ext uri="{FF2B5EF4-FFF2-40B4-BE49-F238E27FC236}">
                <a16:creationId xmlns:a16="http://schemas.microsoft.com/office/drawing/2014/main" id="{F920C1B8-00E7-72FE-2B2C-54680A7C7C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B6BCE7-9DB9-34CC-6F22-734DC6FE147F}"/>
              </a:ext>
            </a:extLst>
          </p:cNvPr>
          <p:cNvSpPr txBox="1"/>
          <p:nvPr/>
        </p:nvSpPr>
        <p:spPr>
          <a:xfrm>
            <a:off x="0" y="1074509"/>
            <a:ext cx="121889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>
                <a:solidFill>
                  <a:srgbClr val="FFFF00"/>
                </a:solidFill>
                <a:latin typeface="Showcard Gothic" panose="04020904020102020604" pitchFamily="82" charset="0"/>
              </a:rPr>
              <a:t>USA</a:t>
            </a:r>
          </a:p>
        </p:txBody>
      </p:sp>
    </p:spTree>
    <p:extLst>
      <p:ext uri="{BB962C8B-B14F-4D97-AF65-F5344CB8AC3E}">
        <p14:creationId xmlns:p14="http://schemas.microsoft.com/office/powerpoint/2010/main" val="27775618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field of lavender with trees in the background&#10;&#10;AI-generated content may be incorrect.">
            <a:extLst>
              <a:ext uri="{FF2B5EF4-FFF2-40B4-BE49-F238E27FC236}">
                <a16:creationId xmlns:a16="http://schemas.microsoft.com/office/drawing/2014/main" id="{0ADA1665-1F7C-B89E-86F1-49D961638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CD89AD-F0AF-8DAC-FAF3-9393B14B9B92}"/>
              </a:ext>
            </a:extLst>
          </p:cNvPr>
          <p:cNvSpPr txBox="1"/>
          <p:nvPr/>
        </p:nvSpPr>
        <p:spPr>
          <a:xfrm>
            <a:off x="0" y="1459230"/>
            <a:ext cx="1218895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0" dirty="0">
                <a:solidFill>
                  <a:srgbClr val="FFFF00"/>
                </a:solidFill>
                <a:latin typeface="Showcard Gothic" panose="04020904020102020604" pitchFamily="82" charset="0"/>
              </a:rPr>
              <a:t>France</a:t>
            </a:r>
          </a:p>
        </p:txBody>
      </p:sp>
    </p:spTree>
    <p:extLst>
      <p:ext uri="{BB962C8B-B14F-4D97-AF65-F5344CB8AC3E}">
        <p14:creationId xmlns:p14="http://schemas.microsoft.com/office/powerpoint/2010/main" val="421346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ath in a bamboo forest&#10;&#10;AI-generated content may be incorrect.">
            <a:extLst>
              <a:ext uri="{FF2B5EF4-FFF2-40B4-BE49-F238E27FC236}">
                <a16:creationId xmlns:a16="http://schemas.microsoft.com/office/drawing/2014/main" id="{42F92DB3-E16A-E139-76D9-62402C7872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19" b="229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B4AA05-C93B-21E7-A728-0FD0DA7F349B}"/>
              </a:ext>
            </a:extLst>
          </p:cNvPr>
          <p:cNvSpPr txBox="1"/>
          <p:nvPr/>
        </p:nvSpPr>
        <p:spPr>
          <a:xfrm>
            <a:off x="0" y="1074509"/>
            <a:ext cx="121889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>
                <a:solidFill>
                  <a:srgbClr val="FFFF00"/>
                </a:solidFill>
                <a:latin typeface="Showcard Gothic" panose="04020904020102020604" pitchFamily="82" charset="0"/>
              </a:rPr>
              <a:t>Japan</a:t>
            </a:r>
          </a:p>
        </p:txBody>
      </p:sp>
    </p:spTree>
    <p:extLst>
      <p:ext uri="{BB962C8B-B14F-4D97-AF65-F5344CB8AC3E}">
        <p14:creationId xmlns:p14="http://schemas.microsoft.com/office/powerpoint/2010/main" val="98840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house on a small island in a lake&#10;&#10;AI-generated content may be incorrect.">
            <a:extLst>
              <a:ext uri="{FF2B5EF4-FFF2-40B4-BE49-F238E27FC236}">
                <a16:creationId xmlns:a16="http://schemas.microsoft.com/office/drawing/2014/main" id="{E4E58CF1-CAE2-5FD5-506D-0F133696F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2" b="7005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598C7A-831B-615F-DCEB-5C3E0BB34AE6}"/>
              </a:ext>
            </a:extLst>
          </p:cNvPr>
          <p:cNvSpPr txBox="1"/>
          <p:nvPr/>
        </p:nvSpPr>
        <p:spPr>
          <a:xfrm>
            <a:off x="0" y="1074509"/>
            <a:ext cx="12188951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0" dirty="0">
                <a:solidFill>
                  <a:srgbClr val="FFFF00"/>
                </a:solidFill>
                <a:latin typeface="Showcard Gothic" panose="04020904020102020604" pitchFamily="82" charset="0"/>
              </a:rPr>
              <a:t>Chile</a:t>
            </a:r>
          </a:p>
        </p:txBody>
      </p:sp>
    </p:spTree>
    <p:extLst>
      <p:ext uri="{BB962C8B-B14F-4D97-AF65-F5344CB8AC3E}">
        <p14:creationId xmlns:p14="http://schemas.microsoft.com/office/powerpoint/2010/main" val="126546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group of trees in a desert&#10;&#10;AI-generated content may be incorrect.">
            <a:extLst>
              <a:ext uri="{FF2B5EF4-FFF2-40B4-BE49-F238E27FC236}">
                <a16:creationId xmlns:a16="http://schemas.microsoft.com/office/drawing/2014/main" id="{57EEF1A1-2FFA-3E87-D920-E5315A0717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17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DF72F4-C272-0D39-EE0A-07FB0521DD8A}"/>
              </a:ext>
            </a:extLst>
          </p:cNvPr>
          <p:cNvSpPr txBox="1"/>
          <p:nvPr/>
        </p:nvSpPr>
        <p:spPr>
          <a:xfrm>
            <a:off x="3049" y="1782395"/>
            <a:ext cx="1218895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800" dirty="0">
                <a:solidFill>
                  <a:srgbClr val="FFFF00"/>
                </a:solidFill>
                <a:latin typeface="Showcard Gothic" panose="04020904020102020604" pitchFamily="82" charset="0"/>
              </a:rPr>
              <a:t>Namibia</a:t>
            </a:r>
          </a:p>
        </p:txBody>
      </p:sp>
    </p:spTree>
    <p:extLst>
      <p:ext uri="{BB962C8B-B14F-4D97-AF65-F5344CB8AC3E}">
        <p14:creationId xmlns:p14="http://schemas.microsoft.com/office/powerpoint/2010/main" val="2296756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538D9D"/>
      </a:hlink>
      <a:folHlink>
        <a:srgbClr val="A5738E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3A418E6B-C5F0-4B95-8D77-61E3EF3B5D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542</TotalTime>
  <Words>267</Words>
  <Application>Microsoft Office PowerPoint</Application>
  <PresentationFormat>Widescreen</PresentationFormat>
  <Paragraphs>39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Aptos</vt:lpstr>
      <vt:lpstr>Aptos Display</vt:lpstr>
      <vt:lpstr>Arial</vt:lpstr>
      <vt:lpstr>Showcard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God’s heart for the whole world</vt:lpstr>
      <vt:lpstr>God’s heart for the whole world</vt:lpstr>
      <vt:lpstr>God’s heart for the whole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are people around  parts of the World?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Malcolm Gray</dc:creator>
  <cp:lastModifiedBy>David Morgan</cp:lastModifiedBy>
  <cp:revision>4</cp:revision>
  <dcterms:created xsi:type="dcterms:W3CDTF">2025-08-01T09:56:19Z</dcterms:created>
  <dcterms:modified xsi:type="dcterms:W3CDTF">2025-12-01T11:56:43Z</dcterms:modified>
</cp:coreProperties>
</file>